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4"/>
    <p:sldMasterId id="2147483650" r:id="rId5"/>
    <p:sldMasterId id="2147483652" r:id="rId6"/>
    <p:sldMasterId id="2147483654" r:id="rId7"/>
  </p:sldMasterIdLst>
  <p:notesMasterIdLst>
    <p:notesMasterId r:id="rId12"/>
  </p:notesMasterIdLst>
  <p:handoutMasterIdLst>
    <p:handoutMasterId r:id="rId13"/>
  </p:handoutMasterIdLst>
  <p:sldIdLst>
    <p:sldId id="289" r:id="rId8"/>
    <p:sldId id="290" r:id="rId9"/>
    <p:sldId id="291" r:id="rId10"/>
    <p:sldId id="292" r:id="rId11"/>
  </p:sldIdLst>
  <p:sldSz cx="13335000" cy="13335000"/>
  <p:notesSz cx="6858000" cy="9144000"/>
  <p:defaultTextStyle>
    <a:defPPr rtl="0">
      <a:defRPr lang="es-es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00" userDrawn="1">
          <p15:clr>
            <a:srgbClr val="A4A3A4"/>
          </p15:clr>
        </p15:guide>
        <p15:guide id="2" pos="4200" userDrawn="1">
          <p15:clr>
            <a:srgbClr val="A4A3A4"/>
          </p15:clr>
        </p15:guide>
        <p15:guide id="3" pos="2454" userDrawn="1">
          <p15:clr>
            <a:srgbClr val="A4A3A4"/>
          </p15:clr>
        </p15:guide>
        <p15:guide id="4" pos="7874" userDrawn="1">
          <p15:clr>
            <a:srgbClr val="A4A3A4"/>
          </p15:clr>
        </p15:guide>
        <p15:guide id="5" orient="horz" pos="7375" userDrawn="1">
          <p15:clr>
            <a:srgbClr val="A4A3A4"/>
          </p15:clr>
        </p15:guide>
        <p15:guide id="6" pos="60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567D"/>
    <a:srgbClr val="3A373D"/>
    <a:srgbClr val="BE3144"/>
    <a:srgbClr val="FB8C00"/>
    <a:srgbClr val="FFF6D1"/>
    <a:srgbClr val="E3B505"/>
    <a:srgbClr val="D25CDE"/>
    <a:srgbClr val="738BD8"/>
    <a:srgbClr val="120166"/>
    <a:srgbClr val="2119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F95D6C-FF89-4EFB-AEF9-D7D15949427F}" v="111" dt="2021-08-09T19:46:21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4972" autoAdjust="0"/>
  </p:normalViewPr>
  <p:slideViewPr>
    <p:cSldViewPr snapToGrid="0">
      <p:cViewPr varScale="1">
        <p:scale>
          <a:sx n="37" d="100"/>
          <a:sy n="37" d="100"/>
        </p:scale>
        <p:origin x="1890" y="90"/>
      </p:cViewPr>
      <p:guideLst>
        <p:guide orient="horz" pos="4200"/>
        <p:guide pos="4200"/>
        <p:guide pos="2454"/>
        <p:guide pos="7874"/>
        <p:guide orient="horz" pos="7375"/>
        <p:guide pos="60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0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ram X" userId="7cdf8a72dc0471ac" providerId="LiveId" clId="{D2F95D6C-FF89-4EFB-AEF9-D7D15949427F}"/>
    <pc:docChg chg="undo custSel addSld modSld">
      <pc:chgData name="hiram X" userId="7cdf8a72dc0471ac" providerId="LiveId" clId="{D2F95D6C-FF89-4EFB-AEF9-D7D15949427F}" dt="2021-08-09T19:46:49.618" v="517" actId="1076"/>
      <pc:docMkLst>
        <pc:docMk/>
      </pc:docMkLst>
      <pc:sldChg chg="addSp modSp mod">
        <pc:chgData name="hiram X" userId="7cdf8a72dc0471ac" providerId="LiveId" clId="{D2F95D6C-FF89-4EFB-AEF9-D7D15949427F}" dt="2021-08-09T18:56:07.019" v="194" actId="1036"/>
        <pc:sldMkLst>
          <pc:docMk/>
          <pc:sldMk cId="3498920468" sldId="289"/>
        </pc:sldMkLst>
        <pc:spChg chg="mod">
          <ac:chgData name="hiram X" userId="7cdf8a72dc0471ac" providerId="LiveId" clId="{D2F95D6C-FF89-4EFB-AEF9-D7D15949427F}" dt="2021-08-09T18:49:43.183" v="2" actId="1076"/>
          <ac:spMkLst>
            <pc:docMk/>
            <pc:sldMk cId="3498920468" sldId="289"/>
            <ac:spMk id="20" creationId="{4C1FBB38-0A0E-49AC-9BA0-85DADD0DF9CF}"/>
          </ac:spMkLst>
        </pc:spChg>
        <pc:spChg chg="add mod">
          <ac:chgData name="hiram X" userId="7cdf8a72dc0471ac" providerId="LiveId" clId="{D2F95D6C-FF89-4EFB-AEF9-D7D15949427F}" dt="2021-08-09T18:56:07.019" v="194" actId="1036"/>
          <ac:spMkLst>
            <pc:docMk/>
            <pc:sldMk cId="3498920468" sldId="289"/>
            <ac:spMk id="25" creationId="{6805D825-19BD-4942-A548-AD6694852844}"/>
          </ac:spMkLst>
        </pc:spChg>
        <pc:spChg chg="add mod">
          <ac:chgData name="hiram X" userId="7cdf8a72dc0471ac" providerId="LiveId" clId="{D2F95D6C-FF89-4EFB-AEF9-D7D15949427F}" dt="2021-08-09T18:51:45.611" v="95" actId="1076"/>
          <ac:spMkLst>
            <pc:docMk/>
            <pc:sldMk cId="3498920468" sldId="289"/>
            <ac:spMk id="27" creationId="{81F4A6C7-FB0F-459A-B246-22CBCD25C071}"/>
          </ac:spMkLst>
        </pc:spChg>
        <pc:spChg chg="add mod">
          <ac:chgData name="hiram X" userId="7cdf8a72dc0471ac" providerId="LiveId" clId="{D2F95D6C-FF89-4EFB-AEF9-D7D15949427F}" dt="2021-08-09T18:50:41.120" v="65" actId="1036"/>
          <ac:spMkLst>
            <pc:docMk/>
            <pc:sldMk cId="3498920468" sldId="289"/>
            <ac:spMk id="28" creationId="{B88E9A3C-83CF-46E9-A98D-C649E40482D8}"/>
          </ac:spMkLst>
        </pc:spChg>
        <pc:spChg chg="add mod">
          <ac:chgData name="hiram X" userId="7cdf8a72dc0471ac" providerId="LiveId" clId="{D2F95D6C-FF89-4EFB-AEF9-D7D15949427F}" dt="2021-08-09T18:55:54.163" v="189" actId="1076"/>
          <ac:spMkLst>
            <pc:docMk/>
            <pc:sldMk cId="3498920468" sldId="289"/>
            <ac:spMk id="29" creationId="{1B863705-CCFB-4E2D-9AE6-D0E820F75832}"/>
          </ac:spMkLst>
        </pc:spChg>
      </pc:sldChg>
      <pc:sldChg chg="addSp delSp modSp add mod">
        <pc:chgData name="hiram X" userId="7cdf8a72dc0471ac" providerId="LiveId" clId="{D2F95D6C-FF89-4EFB-AEF9-D7D15949427F}" dt="2021-08-09T19:43:18.316" v="504" actId="207"/>
        <pc:sldMkLst>
          <pc:docMk/>
          <pc:sldMk cId="938063711" sldId="290"/>
        </pc:sldMkLst>
        <pc:spChg chg="add del mod">
          <ac:chgData name="hiram X" userId="7cdf8a72dc0471ac" providerId="LiveId" clId="{D2F95D6C-FF89-4EFB-AEF9-D7D15949427F}" dt="2021-08-09T19:36:13.330" v="408" actId="478"/>
          <ac:spMkLst>
            <pc:docMk/>
            <pc:sldMk cId="938063711" sldId="290"/>
            <ac:spMk id="2" creationId="{5F65EEFB-E8AF-467D-96AD-3A1713A9A24F}"/>
          </ac:spMkLst>
        </pc:spChg>
        <pc:spChg chg="mod">
          <ac:chgData name="hiram X" userId="7cdf8a72dc0471ac" providerId="LiveId" clId="{D2F95D6C-FF89-4EFB-AEF9-D7D15949427F}" dt="2021-08-09T19:43:18.316" v="504" actId="207"/>
          <ac:spMkLst>
            <pc:docMk/>
            <pc:sldMk cId="938063711" sldId="290"/>
            <ac:spMk id="16" creationId="{E3ADC4A4-CDC3-4BAE-AEB0-16F330E0EA1E}"/>
          </ac:spMkLst>
        </pc:spChg>
        <pc:spChg chg="mod">
          <ac:chgData name="hiram X" userId="7cdf8a72dc0471ac" providerId="LiveId" clId="{D2F95D6C-FF89-4EFB-AEF9-D7D15949427F}" dt="2021-08-09T18:58:27.582" v="203" actId="113"/>
          <ac:spMkLst>
            <pc:docMk/>
            <pc:sldMk cId="938063711" sldId="290"/>
            <ac:spMk id="17" creationId="{08E9EF0D-24E0-4610-882D-837A919D9DAB}"/>
          </ac:spMkLst>
        </pc:spChg>
        <pc:spChg chg="mod">
          <ac:chgData name="hiram X" userId="7cdf8a72dc0471ac" providerId="LiveId" clId="{D2F95D6C-FF89-4EFB-AEF9-D7D15949427F}" dt="2021-08-09T19:03:29.416" v="262" actId="14100"/>
          <ac:spMkLst>
            <pc:docMk/>
            <pc:sldMk cId="938063711" sldId="290"/>
            <ac:spMk id="21" creationId="{34E609D1-6187-4BD5-BCD2-3973ACBBD012}"/>
          </ac:spMkLst>
        </pc:spChg>
        <pc:spChg chg="mod">
          <ac:chgData name="hiram X" userId="7cdf8a72dc0471ac" providerId="LiveId" clId="{D2F95D6C-FF89-4EFB-AEF9-D7D15949427F}" dt="2021-08-09T19:09:53.689" v="332" actId="14100"/>
          <ac:spMkLst>
            <pc:docMk/>
            <pc:sldMk cId="938063711" sldId="290"/>
            <ac:spMk id="23" creationId="{ED2E8816-2A69-4B10-82B6-F356C15314FF}"/>
          </ac:spMkLst>
        </pc:spChg>
        <pc:spChg chg="del">
          <ac:chgData name="hiram X" userId="7cdf8a72dc0471ac" providerId="LiveId" clId="{D2F95D6C-FF89-4EFB-AEF9-D7D15949427F}" dt="2021-08-09T18:59:06.785" v="204" actId="478"/>
          <ac:spMkLst>
            <pc:docMk/>
            <pc:sldMk cId="938063711" sldId="290"/>
            <ac:spMk id="25" creationId="{6805D825-19BD-4942-A548-AD6694852844}"/>
          </ac:spMkLst>
        </pc:spChg>
        <pc:spChg chg="mod">
          <ac:chgData name="hiram X" userId="7cdf8a72dc0471ac" providerId="LiveId" clId="{D2F95D6C-FF89-4EFB-AEF9-D7D15949427F}" dt="2021-08-09T19:03:38.292" v="267" actId="1035"/>
          <ac:spMkLst>
            <pc:docMk/>
            <pc:sldMk cId="938063711" sldId="290"/>
            <ac:spMk id="27" creationId="{81F4A6C7-FB0F-459A-B246-22CBCD25C071}"/>
          </ac:spMkLst>
        </pc:spChg>
        <pc:spChg chg="del">
          <ac:chgData name="hiram X" userId="7cdf8a72dc0471ac" providerId="LiveId" clId="{D2F95D6C-FF89-4EFB-AEF9-D7D15949427F}" dt="2021-08-09T18:59:26.933" v="243" actId="478"/>
          <ac:spMkLst>
            <pc:docMk/>
            <pc:sldMk cId="938063711" sldId="290"/>
            <ac:spMk id="28" creationId="{B88E9A3C-83CF-46E9-A98D-C649E40482D8}"/>
          </ac:spMkLst>
        </pc:spChg>
        <pc:spChg chg="del">
          <ac:chgData name="hiram X" userId="7cdf8a72dc0471ac" providerId="LiveId" clId="{D2F95D6C-FF89-4EFB-AEF9-D7D15949427F}" dt="2021-08-09T18:59:06.785" v="204" actId="478"/>
          <ac:spMkLst>
            <pc:docMk/>
            <pc:sldMk cId="938063711" sldId="290"/>
            <ac:spMk id="29" creationId="{1B863705-CCFB-4E2D-9AE6-D0E820F75832}"/>
          </ac:spMkLst>
        </pc:spChg>
        <pc:spChg chg="add mod">
          <ac:chgData name="hiram X" userId="7cdf8a72dc0471ac" providerId="LiveId" clId="{D2F95D6C-FF89-4EFB-AEF9-D7D15949427F}" dt="2021-08-09T19:05:33.897" v="314" actId="1036"/>
          <ac:spMkLst>
            <pc:docMk/>
            <pc:sldMk cId="938063711" sldId="290"/>
            <ac:spMk id="31" creationId="{A9E81EB8-FA13-4447-93D2-F2E6FE091463}"/>
          </ac:spMkLst>
        </pc:spChg>
        <pc:spChg chg="add mod">
          <ac:chgData name="hiram X" userId="7cdf8a72dc0471ac" providerId="LiveId" clId="{D2F95D6C-FF89-4EFB-AEF9-D7D15949427F}" dt="2021-08-09T19:05:33.897" v="314" actId="1036"/>
          <ac:spMkLst>
            <pc:docMk/>
            <pc:sldMk cId="938063711" sldId="290"/>
            <ac:spMk id="32" creationId="{B3DD2F7C-D402-4E9C-A816-756538B497DF}"/>
          </ac:spMkLst>
        </pc:spChg>
        <pc:spChg chg="add mod">
          <ac:chgData name="hiram X" userId="7cdf8a72dc0471ac" providerId="LiveId" clId="{D2F95D6C-FF89-4EFB-AEF9-D7D15949427F}" dt="2021-08-09T19:05:33.897" v="314" actId="1036"/>
          <ac:spMkLst>
            <pc:docMk/>
            <pc:sldMk cId="938063711" sldId="290"/>
            <ac:spMk id="33" creationId="{9B92EBDE-325A-4EDB-932A-D5F0E0D9058A}"/>
          </ac:spMkLst>
        </pc:spChg>
        <pc:spChg chg="add mod">
          <ac:chgData name="hiram X" userId="7cdf8a72dc0471ac" providerId="LiveId" clId="{D2F95D6C-FF89-4EFB-AEF9-D7D15949427F}" dt="2021-08-09T19:38:40.001" v="453" actId="1035"/>
          <ac:spMkLst>
            <pc:docMk/>
            <pc:sldMk cId="938063711" sldId="290"/>
            <ac:spMk id="34" creationId="{3576BD0F-D81C-443C-928B-C70321A8DB88}"/>
          </ac:spMkLst>
        </pc:spChg>
        <pc:spChg chg="add mod">
          <ac:chgData name="hiram X" userId="7cdf8a72dc0471ac" providerId="LiveId" clId="{D2F95D6C-FF89-4EFB-AEF9-D7D15949427F}" dt="2021-08-09T19:40:06.289" v="488" actId="1035"/>
          <ac:spMkLst>
            <pc:docMk/>
            <pc:sldMk cId="938063711" sldId="290"/>
            <ac:spMk id="36" creationId="{1775AADC-33E2-4492-BB88-C653B9701521}"/>
          </ac:spMkLst>
        </pc:spChg>
        <pc:spChg chg="add del mod">
          <ac:chgData name="hiram X" userId="7cdf8a72dc0471ac" providerId="LiveId" clId="{D2F95D6C-FF89-4EFB-AEF9-D7D15949427F}" dt="2021-08-09T19:15:26.477" v="378" actId="478"/>
          <ac:spMkLst>
            <pc:docMk/>
            <pc:sldMk cId="938063711" sldId="290"/>
            <ac:spMk id="37" creationId="{82CC956D-97C5-4FE1-BDBC-5845AF3B11B5}"/>
          </ac:spMkLst>
        </pc:spChg>
        <pc:spChg chg="add del mod">
          <ac:chgData name="hiram X" userId="7cdf8a72dc0471ac" providerId="LiveId" clId="{D2F95D6C-FF89-4EFB-AEF9-D7D15949427F}" dt="2021-08-09T19:36:13.330" v="408" actId="478"/>
          <ac:spMkLst>
            <pc:docMk/>
            <pc:sldMk cId="938063711" sldId="290"/>
            <ac:spMk id="38" creationId="{F4C24315-8873-44C1-94FE-3B5D02B6981F}"/>
          </ac:spMkLst>
        </pc:spChg>
        <pc:spChg chg="add del mod">
          <ac:chgData name="hiram X" userId="7cdf8a72dc0471ac" providerId="LiveId" clId="{D2F95D6C-FF89-4EFB-AEF9-D7D15949427F}" dt="2021-08-09T19:36:13.330" v="408" actId="478"/>
          <ac:spMkLst>
            <pc:docMk/>
            <pc:sldMk cId="938063711" sldId="290"/>
            <ac:spMk id="39" creationId="{996ABE58-F383-46B3-ACC7-432A649AEC8B}"/>
          </ac:spMkLst>
        </pc:spChg>
        <pc:spChg chg="add del mod">
          <ac:chgData name="hiram X" userId="7cdf8a72dc0471ac" providerId="LiveId" clId="{D2F95D6C-FF89-4EFB-AEF9-D7D15949427F}" dt="2021-08-09T19:38:25.009" v="432" actId="478"/>
          <ac:spMkLst>
            <pc:docMk/>
            <pc:sldMk cId="938063711" sldId="290"/>
            <ac:spMk id="40" creationId="{665F7EF0-1A1E-43E8-B76A-EB83755B8708}"/>
          </ac:spMkLst>
        </pc:spChg>
        <pc:spChg chg="add mod">
          <ac:chgData name="hiram X" userId="7cdf8a72dc0471ac" providerId="LiveId" clId="{D2F95D6C-FF89-4EFB-AEF9-D7D15949427F}" dt="2021-08-09T19:39:55.044" v="475" actId="1035"/>
          <ac:spMkLst>
            <pc:docMk/>
            <pc:sldMk cId="938063711" sldId="290"/>
            <ac:spMk id="41" creationId="{22A43EB8-D1CF-4C55-B9F7-A0423026AA12}"/>
          </ac:spMkLst>
        </pc:spChg>
        <pc:picChg chg="add mod">
          <ac:chgData name="hiram X" userId="7cdf8a72dc0471ac" providerId="LiveId" clId="{D2F95D6C-FF89-4EFB-AEF9-D7D15949427F}" dt="2021-08-09T19:05:33.897" v="314" actId="1036"/>
          <ac:picMkLst>
            <pc:docMk/>
            <pc:sldMk cId="938063711" sldId="290"/>
            <ac:picMk id="22" creationId="{C583CE95-737C-4CAF-AE78-7E1D1D6F5392}"/>
          </ac:picMkLst>
        </pc:picChg>
        <pc:picChg chg="add mod">
          <ac:chgData name="hiram X" userId="7cdf8a72dc0471ac" providerId="LiveId" clId="{D2F95D6C-FF89-4EFB-AEF9-D7D15949427F}" dt="2021-08-09T19:05:33.897" v="314" actId="1036"/>
          <ac:picMkLst>
            <pc:docMk/>
            <pc:sldMk cId="938063711" sldId="290"/>
            <ac:picMk id="30" creationId="{CD13C33E-07EB-406B-8968-1FB8626930B2}"/>
          </ac:picMkLst>
        </pc:picChg>
        <pc:picChg chg="add mod">
          <ac:chgData name="hiram X" userId="7cdf8a72dc0471ac" providerId="LiveId" clId="{D2F95D6C-FF89-4EFB-AEF9-D7D15949427F}" dt="2021-08-09T19:42:17.195" v="490" actId="1076"/>
          <ac:picMkLst>
            <pc:docMk/>
            <pc:sldMk cId="938063711" sldId="290"/>
            <ac:picMk id="35" creationId="{E0A562EE-4708-477B-BFD1-92913CC35BBF}"/>
          </ac:picMkLst>
        </pc:picChg>
        <pc:picChg chg="add mod">
          <ac:chgData name="hiram X" userId="7cdf8a72dc0471ac" providerId="LiveId" clId="{D2F95D6C-FF89-4EFB-AEF9-D7D15949427F}" dt="2021-08-09T19:05:33.897" v="314" actId="1036"/>
          <ac:picMkLst>
            <pc:docMk/>
            <pc:sldMk cId="938063711" sldId="290"/>
            <ac:picMk id="2050" creationId="{3965685C-5960-4273-B4DC-F4CA3669F151}"/>
          </ac:picMkLst>
        </pc:picChg>
        <pc:picChg chg="add mod">
          <ac:chgData name="hiram X" userId="7cdf8a72dc0471ac" providerId="LiveId" clId="{D2F95D6C-FF89-4EFB-AEF9-D7D15949427F}" dt="2021-08-09T19:42:14.802" v="489" actId="1076"/>
          <ac:picMkLst>
            <pc:docMk/>
            <pc:sldMk cId="938063711" sldId="290"/>
            <ac:picMk id="2052" creationId="{9734EFCE-5D1A-4F7E-93EE-CD8281D570F5}"/>
          </ac:picMkLst>
        </pc:picChg>
        <pc:picChg chg="add mod">
          <ac:chgData name="hiram X" userId="7cdf8a72dc0471ac" providerId="LiveId" clId="{D2F95D6C-FF89-4EFB-AEF9-D7D15949427F}" dt="2021-08-09T19:42:57.546" v="500" actId="1076"/>
          <ac:picMkLst>
            <pc:docMk/>
            <pc:sldMk cId="938063711" sldId="290"/>
            <ac:picMk id="2054" creationId="{C1AE5E88-14EC-4031-9800-D7840462FEE9}"/>
          </ac:picMkLst>
        </pc:picChg>
        <pc:picChg chg="add mod">
          <ac:chgData name="hiram X" userId="7cdf8a72dc0471ac" providerId="LiveId" clId="{D2F95D6C-FF89-4EFB-AEF9-D7D15949427F}" dt="2021-08-09T19:40:06.289" v="488" actId="1035"/>
          <ac:picMkLst>
            <pc:docMk/>
            <pc:sldMk cId="938063711" sldId="290"/>
            <ac:picMk id="2056" creationId="{7B52D21B-8330-456D-AC1B-8C373D40F936}"/>
          </ac:picMkLst>
        </pc:picChg>
        <pc:picChg chg="add mod">
          <ac:chgData name="hiram X" userId="7cdf8a72dc0471ac" providerId="LiveId" clId="{D2F95D6C-FF89-4EFB-AEF9-D7D15949427F}" dt="2021-08-09T19:42:22.308" v="491" actId="1076"/>
          <ac:picMkLst>
            <pc:docMk/>
            <pc:sldMk cId="938063711" sldId="290"/>
            <ac:picMk id="2058" creationId="{BEDD105D-C7AF-40D1-BCDF-53981BB14F78}"/>
          </ac:picMkLst>
        </pc:picChg>
        <pc:picChg chg="add mod">
          <ac:chgData name="hiram X" userId="7cdf8a72dc0471ac" providerId="LiveId" clId="{D2F95D6C-FF89-4EFB-AEF9-D7D15949427F}" dt="2021-08-09T19:42:53.004" v="499" actId="1076"/>
          <ac:picMkLst>
            <pc:docMk/>
            <pc:sldMk cId="938063711" sldId="290"/>
            <ac:picMk id="2060" creationId="{24CE0B3D-58A9-4F3B-9878-A454AD83A61C}"/>
          </ac:picMkLst>
        </pc:picChg>
        <pc:picChg chg="add mod">
          <ac:chgData name="hiram X" userId="7cdf8a72dc0471ac" providerId="LiveId" clId="{D2F95D6C-FF89-4EFB-AEF9-D7D15949427F}" dt="2021-08-09T19:42:59.387" v="502" actId="1035"/>
          <ac:picMkLst>
            <pc:docMk/>
            <pc:sldMk cId="938063711" sldId="290"/>
            <ac:picMk id="2062" creationId="{B9CE3666-6959-464A-B347-FA8C04795C2E}"/>
          </ac:picMkLst>
        </pc:picChg>
      </pc:sldChg>
      <pc:sldChg chg="addSp delSp modSp add mod">
        <pc:chgData name="hiram X" userId="7cdf8a72dc0471ac" providerId="LiveId" clId="{D2F95D6C-FF89-4EFB-AEF9-D7D15949427F}" dt="2021-08-09T19:45:47.185" v="513" actId="1076"/>
        <pc:sldMkLst>
          <pc:docMk/>
          <pc:sldMk cId="3626846348" sldId="291"/>
        </pc:sldMkLst>
        <pc:spChg chg="del">
          <ac:chgData name="hiram X" userId="7cdf8a72dc0471ac" providerId="LiveId" clId="{D2F95D6C-FF89-4EFB-AEF9-D7D15949427F}" dt="2021-08-09T19:43:48.467" v="506" actId="478"/>
          <ac:spMkLst>
            <pc:docMk/>
            <pc:sldMk cId="3626846348" sldId="291"/>
            <ac:spMk id="17" creationId="{08E9EF0D-24E0-4610-882D-837A919D9DAB}"/>
          </ac:spMkLst>
        </pc:spChg>
        <pc:spChg chg="mod">
          <ac:chgData name="hiram X" userId="7cdf8a72dc0471ac" providerId="LiveId" clId="{D2F95D6C-FF89-4EFB-AEF9-D7D15949427F}" dt="2021-08-09T19:43:42.095" v="505" actId="207"/>
          <ac:spMkLst>
            <pc:docMk/>
            <pc:sldMk cId="3626846348" sldId="291"/>
            <ac:spMk id="18" creationId="{C5F1FA53-7915-4FA9-A3F8-9704A4860E99}"/>
          </ac:spMkLst>
        </pc:spChg>
        <pc:spChg chg="del">
          <ac:chgData name="hiram X" userId="7cdf8a72dc0471ac" providerId="LiveId" clId="{D2F95D6C-FF89-4EFB-AEF9-D7D15949427F}" dt="2021-08-09T19:43:48.467" v="506" actId="478"/>
          <ac:spMkLst>
            <pc:docMk/>
            <pc:sldMk cId="3626846348" sldId="291"/>
            <ac:spMk id="20" creationId="{4C1FBB38-0A0E-49AC-9BA0-85DADD0DF9CF}"/>
          </ac:spMkLst>
        </pc:spChg>
        <pc:spChg chg="mod">
          <ac:chgData name="hiram X" userId="7cdf8a72dc0471ac" providerId="LiveId" clId="{D2F95D6C-FF89-4EFB-AEF9-D7D15949427F}" dt="2021-08-09T19:44:31.445" v="508" actId="14100"/>
          <ac:spMkLst>
            <pc:docMk/>
            <pc:sldMk cId="3626846348" sldId="291"/>
            <ac:spMk id="21" creationId="{34E609D1-6187-4BD5-BCD2-3973ACBBD012}"/>
          </ac:spMkLst>
        </pc:spChg>
        <pc:spChg chg="add mod">
          <ac:chgData name="hiram X" userId="7cdf8a72dc0471ac" providerId="LiveId" clId="{D2F95D6C-FF89-4EFB-AEF9-D7D15949427F}" dt="2021-08-09T19:45:15.747" v="511" actId="14100"/>
          <ac:spMkLst>
            <pc:docMk/>
            <pc:sldMk cId="3626846348" sldId="291"/>
            <ac:spMk id="22" creationId="{6E50251D-1A3F-4A82-B4A9-EF2A9062A3DB}"/>
          </ac:spMkLst>
        </pc:spChg>
        <pc:spChg chg="del">
          <ac:chgData name="hiram X" userId="7cdf8a72dc0471ac" providerId="LiveId" clId="{D2F95D6C-FF89-4EFB-AEF9-D7D15949427F}" dt="2021-08-09T19:43:48.467" v="506" actId="478"/>
          <ac:spMkLst>
            <pc:docMk/>
            <pc:sldMk cId="3626846348" sldId="291"/>
            <ac:spMk id="24" creationId="{26932DC3-69E2-4BCF-BCE7-E1BDFCFC62D8}"/>
          </ac:spMkLst>
        </pc:spChg>
        <pc:spChg chg="del">
          <ac:chgData name="hiram X" userId="7cdf8a72dc0471ac" providerId="LiveId" clId="{D2F95D6C-FF89-4EFB-AEF9-D7D15949427F}" dt="2021-08-09T19:43:48.467" v="506" actId="478"/>
          <ac:spMkLst>
            <pc:docMk/>
            <pc:sldMk cId="3626846348" sldId="291"/>
            <ac:spMk id="26" creationId="{E2718F66-C7FD-46F4-BB5E-8CB480A415DD}"/>
          </ac:spMkLst>
        </pc:spChg>
        <pc:spChg chg="mod">
          <ac:chgData name="hiram X" userId="7cdf8a72dc0471ac" providerId="LiveId" clId="{D2F95D6C-FF89-4EFB-AEF9-D7D15949427F}" dt="2021-08-09T19:44:12.517" v="507" actId="1076"/>
          <ac:spMkLst>
            <pc:docMk/>
            <pc:sldMk cId="3626846348" sldId="291"/>
            <ac:spMk id="27" creationId="{81F4A6C7-FB0F-459A-B246-22CBCD25C071}"/>
          </ac:spMkLst>
        </pc:spChg>
        <pc:spChg chg="mod">
          <ac:chgData name="hiram X" userId="7cdf8a72dc0471ac" providerId="LiveId" clId="{D2F95D6C-FF89-4EFB-AEF9-D7D15949427F}" dt="2021-08-09T19:44:12.517" v="507" actId="1076"/>
          <ac:spMkLst>
            <pc:docMk/>
            <pc:sldMk cId="3626846348" sldId="291"/>
            <ac:spMk id="28" creationId="{B88E9A3C-83CF-46E9-A98D-C649E40482D8}"/>
          </ac:spMkLst>
        </pc:spChg>
        <pc:spChg chg="add mod">
          <ac:chgData name="hiram X" userId="7cdf8a72dc0471ac" providerId="LiveId" clId="{D2F95D6C-FF89-4EFB-AEF9-D7D15949427F}" dt="2021-08-09T19:45:47.185" v="513" actId="1076"/>
          <ac:spMkLst>
            <pc:docMk/>
            <pc:sldMk cId="3626846348" sldId="291"/>
            <ac:spMk id="30" creationId="{A84E2D09-1777-4F62-A00F-47C5AFF2A506}"/>
          </ac:spMkLst>
        </pc:spChg>
        <pc:spChg chg="add mod">
          <ac:chgData name="hiram X" userId="7cdf8a72dc0471ac" providerId="LiveId" clId="{D2F95D6C-FF89-4EFB-AEF9-D7D15949427F}" dt="2021-08-09T19:45:47.185" v="513" actId="1076"/>
          <ac:spMkLst>
            <pc:docMk/>
            <pc:sldMk cId="3626846348" sldId="291"/>
            <ac:spMk id="34" creationId="{0FDBB5BF-AF71-495E-B71D-DA1F51B02456}"/>
          </ac:spMkLst>
        </pc:spChg>
        <pc:spChg chg="add mod">
          <ac:chgData name="hiram X" userId="7cdf8a72dc0471ac" providerId="LiveId" clId="{D2F95D6C-FF89-4EFB-AEF9-D7D15949427F}" dt="2021-08-09T19:45:47.185" v="513" actId="1076"/>
          <ac:spMkLst>
            <pc:docMk/>
            <pc:sldMk cId="3626846348" sldId="291"/>
            <ac:spMk id="38" creationId="{EA66F378-E82A-4CE8-9D78-98C27005966C}"/>
          </ac:spMkLst>
        </pc:spChg>
        <pc:picChg chg="add mod">
          <ac:chgData name="hiram X" userId="7cdf8a72dc0471ac" providerId="LiveId" clId="{D2F95D6C-FF89-4EFB-AEF9-D7D15949427F}" dt="2021-08-09T19:45:47.185" v="513" actId="1076"/>
          <ac:picMkLst>
            <pc:docMk/>
            <pc:sldMk cId="3626846348" sldId="291"/>
            <ac:picMk id="31" creationId="{EBCF52E7-AB79-4A4F-A33D-34413B1A341B}"/>
          </ac:picMkLst>
        </pc:picChg>
        <pc:picChg chg="add mod">
          <ac:chgData name="hiram X" userId="7cdf8a72dc0471ac" providerId="LiveId" clId="{D2F95D6C-FF89-4EFB-AEF9-D7D15949427F}" dt="2021-08-09T19:45:47.185" v="513" actId="1076"/>
          <ac:picMkLst>
            <pc:docMk/>
            <pc:sldMk cId="3626846348" sldId="291"/>
            <ac:picMk id="32" creationId="{B6847E7F-3BC7-4368-97EF-4A647A8AA2BB}"/>
          </ac:picMkLst>
        </pc:picChg>
        <pc:picChg chg="add mod">
          <ac:chgData name="hiram X" userId="7cdf8a72dc0471ac" providerId="LiveId" clId="{D2F95D6C-FF89-4EFB-AEF9-D7D15949427F}" dt="2021-08-09T19:45:47.185" v="513" actId="1076"/>
          <ac:picMkLst>
            <pc:docMk/>
            <pc:sldMk cId="3626846348" sldId="291"/>
            <ac:picMk id="33" creationId="{A41350F7-77CF-4275-8D4B-D5853A3032AF}"/>
          </ac:picMkLst>
        </pc:picChg>
        <pc:picChg chg="add mod">
          <ac:chgData name="hiram X" userId="7cdf8a72dc0471ac" providerId="LiveId" clId="{D2F95D6C-FF89-4EFB-AEF9-D7D15949427F}" dt="2021-08-09T19:45:47.185" v="513" actId="1076"/>
          <ac:picMkLst>
            <pc:docMk/>
            <pc:sldMk cId="3626846348" sldId="291"/>
            <ac:picMk id="35" creationId="{95D2D410-BBB5-463C-8CFB-10032EFB318A}"/>
          </ac:picMkLst>
        </pc:picChg>
        <pc:picChg chg="add mod">
          <ac:chgData name="hiram X" userId="7cdf8a72dc0471ac" providerId="LiveId" clId="{D2F95D6C-FF89-4EFB-AEF9-D7D15949427F}" dt="2021-08-09T19:45:47.185" v="513" actId="1076"/>
          <ac:picMkLst>
            <pc:docMk/>
            <pc:sldMk cId="3626846348" sldId="291"/>
            <ac:picMk id="36" creationId="{6A96DC46-6B71-4B6E-BF4B-EBCB972C5B48}"/>
          </ac:picMkLst>
        </pc:picChg>
        <pc:picChg chg="add mod">
          <ac:chgData name="hiram X" userId="7cdf8a72dc0471ac" providerId="LiveId" clId="{D2F95D6C-FF89-4EFB-AEF9-D7D15949427F}" dt="2021-08-09T19:45:47.185" v="513" actId="1076"/>
          <ac:picMkLst>
            <pc:docMk/>
            <pc:sldMk cId="3626846348" sldId="291"/>
            <ac:picMk id="37" creationId="{85BF0C94-7FAC-4CD4-B479-DE370C182E55}"/>
          </ac:picMkLst>
        </pc:picChg>
        <pc:picChg chg="add mod">
          <ac:chgData name="hiram X" userId="7cdf8a72dc0471ac" providerId="LiveId" clId="{D2F95D6C-FF89-4EFB-AEF9-D7D15949427F}" dt="2021-08-09T19:45:47.185" v="513" actId="1076"/>
          <ac:picMkLst>
            <pc:docMk/>
            <pc:sldMk cId="3626846348" sldId="291"/>
            <ac:picMk id="39" creationId="{926C8B20-54FE-46D3-BDA1-BC406BBC33AA}"/>
          </ac:picMkLst>
        </pc:picChg>
      </pc:sldChg>
      <pc:sldChg chg="delSp modSp add mod">
        <pc:chgData name="hiram X" userId="7cdf8a72dc0471ac" providerId="LiveId" clId="{D2F95D6C-FF89-4EFB-AEF9-D7D15949427F}" dt="2021-08-09T19:46:49.618" v="517" actId="1076"/>
        <pc:sldMkLst>
          <pc:docMk/>
          <pc:sldMk cId="1614654875" sldId="292"/>
        </pc:sldMkLst>
        <pc:spChg chg="del">
          <ac:chgData name="hiram X" userId="7cdf8a72dc0471ac" providerId="LiveId" clId="{D2F95D6C-FF89-4EFB-AEF9-D7D15949427F}" dt="2021-08-09T19:46:39.084" v="516" actId="478"/>
          <ac:spMkLst>
            <pc:docMk/>
            <pc:sldMk cId="1614654875" sldId="292"/>
            <ac:spMk id="17" creationId="{08E9EF0D-24E0-4610-882D-837A919D9DAB}"/>
          </ac:spMkLst>
        </pc:spChg>
        <pc:spChg chg="mod">
          <ac:chgData name="hiram X" userId="7cdf8a72dc0471ac" providerId="LiveId" clId="{D2F95D6C-FF89-4EFB-AEF9-D7D15949427F}" dt="2021-08-09T19:46:31.355" v="515" actId="207"/>
          <ac:spMkLst>
            <pc:docMk/>
            <pc:sldMk cId="1614654875" sldId="292"/>
            <ac:spMk id="19" creationId="{663087BA-445E-475E-B25E-32ED4E36A65F}"/>
          </ac:spMkLst>
        </pc:spChg>
        <pc:spChg chg="del">
          <ac:chgData name="hiram X" userId="7cdf8a72dc0471ac" providerId="LiveId" clId="{D2F95D6C-FF89-4EFB-AEF9-D7D15949427F}" dt="2021-08-09T19:46:39.084" v="516" actId="478"/>
          <ac:spMkLst>
            <pc:docMk/>
            <pc:sldMk cId="1614654875" sldId="292"/>
            <ac:spMk id="20" creationId="{4C1FBB38-0A0E-49AC-9BA0-85DADD0DF9CF}"/>
          </ac:spMkLst>
        </pc:spChg>
        <pc:spChg chg="del">
          <ac:chgData name="hiram X" userId="7cdf8a72dc0471ac" providerId="LiveId" clId="{D2F95D6C-FF89-4EFB-AEF9-D7D15949427F}" dt="2021-08-09T19:46:39.084" v="516" actId="478"/>
          <ac:spMkLst>
            <pc:docMk/>
            <pc:sldMk cId="1614654875" sldId="292"/>
            <ac:spMk id="21" creationId="{34E609D1-6187-4BD5-BCD2-3973ACBBD012}"/>
          </ac:spMkLst>
        </pc:spChg>
        <pc:spChg chg="mod">
          <ac:chgData name="hiram X" userId="7cdf8a72dc0471ac" providerId="LiveId" clId="{D2F95D6C-FF89-4EFB-AEF9-D7D15949427F}" dt="2021-08-09T19:46:49.618" v="517" actId="1076"/>
          <ac:spMkLst>
            <pc:docMk/>
            <pc:sldMk cId="1614654875" sldId="292"/>
            <ac:spMk id="23" creationId="{ED2E8816-2A69-4B10-82B6-F356C15314FF}"/>
          </ac:spMkLst>
        </pc:spChg>
        <pc:spChg chg="del">
          <ac:chgData name="hiram X" userId="7cdf8a72dc0471ac" providerId="LiveId" clId="{D2F95D6C-FF89-4EFB-AEF9-D7D15949427F}" dt="2021-08-09T19:46:39.084" v="516" actId="478"/>
          <ac:spMkLst>
            <pc:docMk/>
            <pc:sldMk cId="1614654875" sldId="292"/>
            <ac:spMk id="24" creationId="{26932DC3-69E2-4BCF-BCE7-E1BDFCFC62D8}"/>
          </ac:spMkLst>
        </pc:spChg>
        <pc:spChg chg="mod">
          <ac:chgData name="hiram X" userId="7cdf8a72dc0471ac" providerId="LiveId" clId="{D2F95D6C-FF89-4EFB-AEF9-D7D15949427F}" dt="2021-08-09T19:46:49.618" v="517" actId="1076"/>
          <ac:spMkLst>
            <pc:docMk/>
            <pc:sldMk cId="1614654875" sldId="292"/>
            <ac:spMk id="25" creationId="{6805D825-19BD-4942-A548-AD6694852844}"/>
          </ac:spMkLst>
        </pc:spChg>
        <pc:spChg chg="del">
          <ac:chgData name="hiram X" userId="7cdf8a72dc0471ac" providerId="LiveId" clId="{D2F95D6C-FF89-4EFB-AEF9-D7D15949427F}" dt="2021-08-09T19:46:39.084" v="516" actId="478"/>
          <ac:spMkLst>
            <pc:docMk/>
            <pc:sldMk cId="1614654875" sldId="292"/>
            <ac:spMk id="26" creationId="{E2718F66-C7FD-46F4-BB5E-8CB480A415DD}"/>
          </ac:spMkLst>
        </pc:spChg>
        <pc:spChg chg="del">
          <ac:chgData name="hiram X" userId="7cdf8a72dc0471ac" providerId="LiveId" clId="{D2F95D6C-FF89-4EFB-AEF9-D7D15949427F}" dt="2021-08-09T19:46:39.084" v="516" actId="478"/>
          <ac:spMkLst>
            <pc:docMk/>
            <pc:sldMk cId="1614654875" sldId="292"/>
            <ac:spMk id="27" creationId="{81F4A6C7-FB0F-459A-B246-22CBCD25C071}"/>
          </ac:spMkLst>
        </pc:spChg>
        <pc:spChg chg="del">
          <ac:chgData name="hiram X" userId="7cdf8a72dc0471ac" providerId="LiveId" clId="{D2F95D6C-FF89-4EFB-AEF9-D7D15949427F}" dt="2021-08-09T19:46:39.084" v="516" actId="478"/>
          <ac:spMkLst>
            <pc:docMk/>
            <pc:sldMk cId="1614654875" sldId="292"/>
            <ac:spMk id="28" creationId="{B88E9A3C-83CF-46E9-A98D-C649E40482D8}"/>
          </ac:spMkLst>
        </pc:spChg>
        <pc:spChg chg="mod">
          <ac:chgData name="hiram X" userId="7cdf8a72dc0471ac" providerId="LiveId" clId="{D2F95D6C-FF89-4EFB-AEF9-D7D15949427F}" dt="2021-08-09T19:46:49.618" v="517" actId="1076"/>
          <ac:spMkLst>
            <pc:docMk/>
            <pc:sldMk cId="1614654875" sldId="292"/>
            <ac:spMk id="29" creationId="{1B863705-CCFB-4E2D-9AE6-D0E820F7583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2365057C-E5C6-4E45-97ED-A64C6DBFA6E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7D8E680-522B-48BA-B836-BFF04998A6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7074005-F269-45F9-A4A0-133657C22EC9}" type="datetime1">
              <a:rPr lang="es-ES" smtClean="0"/>
              <a:t>09/08/2021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0432244-026F-48DF-8EFD-6A3761A574B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DC9A2489-2086-4DA2-8F63-264B949044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FED557B-81BB-4ADD-ABEE-1CC43C94B6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652803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04E4763-8A9C-48F9-B081-3BFC6839A78E}" type="datetime1">
              <a:rPr lang="es-ES" noProof="0" smtClean="0"/>
              <a:t>09/08/2021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624E798-C6B5-4CFD-BD4D-912D83FC3F46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028823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624E798-C6B5-4CFD-BD4D-912D83FC3F46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1275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624E798-C6B5-4CFD-BD4D-912D83FC3F46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6601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624E798-C6B5-4CFD-BD4D-912D83FC3F46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1825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624E798-C6B5-4CFD-BD4D-912D83FC3F46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1601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ción de imagen 21">
            <a:extLst>
              <a:ext uri="{FF2B5EF4-FFF2-40B4-BE49-F238E27FC236}">
                <a16:creationId xmlns:a16="http://schemas.microsoft.com/office/drawing/2014/main" id="{49B99344-1B84-42D8-B610-0928EBD4808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0" y="300"/>
            <a:ext cx="13334400" cy="13334400"/>
          </a:xfrm>
        </p:spPr>
        <p:txBody>
          <a:bodyPr rtlCol="0" anchor="ctr" anchorCtr="0"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CC7981B-C38E-4CCC-A647-AC3CC54F52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0" y="5435599"/>
            <a:ext cx="13334400" cy="2608263"/>
          </a:xfrm>
          <a:solidFill>
            <a:schemeClr val="accent5">
              <a:alpha val="70000"/>
            </a:schemeClr>
          </a:solidFill>
        </p:spPr>
        <p:txBody>
          <a:bodyPr tIns="180000" rtlCol="0" anchor="ctr" anchorCtr="0">
            <a:noAutofit/>
          </a:bodyPr>
          <a:lstStyle>
            <a:lvl1pPr algn="ctr">
              <a:defRPr sz="15300" b="1" spc="0" baseline="0">
                <a:gradFill flip="none" rotWithShape="1">
                  <a:gsLst>
                    <a:gs pos="0">
                      <a:schemeClr val="accent3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pPr rtl="0"/>
            <a:r>
              <a:rPr lang="es-ES" noProof="0"/>
              <a:t>ILUSIONES</a:t>
            </a:r>
          </a:p>
        </p:txBody>
      </p:sp>
      <p:sp>
        <p:nvSpPr>
          <p:cNvPr id="11" name="Subtítulo 10">
            <a:extLst>
              <a:ext uri="{FF2B5EF4-FFF2-40B4-BE49-F238E27FC236}">
                <a16:creationId xmlns:a16="http://schemas.microsoft.com/office/drawing/2014/main" id="{5EDCCE4F-8BC4-4079-BABC-AA7C6F9ECF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126510" cy="2311400"/>
          </a:xfrm>
          <a:custGeom>
            <a:avLst/>
            <a:gdLst>
              <a:gd name="connsiteX0" fmla="*/ 0 w 5126510"/>
              <a:gd name="connsiteY0" fmla="*/ 0 h 2311400"/>
              <a:gd name="connsiteX1" fmla="*/ 5126510 w 5126510"/>
              <a:gd name="connsiteY1" fmla="*/ 0 h 2311400"/>
              <a:gd name="connsiteX2" fmla="*/ 2355338 w 5126510"/>
              <a:gd name="connsiteY2" fmla="*/ 2311400 h 2311400"/>
              <a:gd name="connsiteX3" fmla="*/ 0 w 5126510"/>
              <a:gd name="connsiteY3" fmla="*/ 2311400 h 231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26510" h="2311400">
                <a:moveTo>
                  <a:pt x="0" y="0"/>
                </a:moveTo>
                <a:lnTo>
                  <a:pt x="5126510" y="0"/>
                </a:lnTo>
                <a:lnTo>
                  <a:pt x="2355338" y="2311400"/>
                </a:lnTo>
                <a:lnTo>
                  <a:pt x="0" y="2311400"/>
                </a:lnTo>
                <a:close/>
              </a:path>
            </a:pathLst>
          </a:custGeom>
          <a:solidFill>
            <a:schemeClr val="accent5">
              <a:alpha val="70000"/>
            </a:schemeClr>
          </a:solidFill>
        </p:spPr>
        <p:txBody>
          <a:bodyPr wrap="square" lIns="612000" rtlCol="0" anchor="ctr" anchorCtr="0">
            <a:noAutofit/>
          </a:bodyPr>
          <a:lstStyle>
            <a:lvl1pPr marL="0" indent="0" algn="l">
              <a:lnSpc>
                <a:spcPct val="95000"/>
              </a:lnSpc>
              <a:spcBef>
                <a:spcPts val="0"/>
              </a:spcBef>
              <a:buNone/>
              <a:defRPr sz="2900" b="1">
                <a:solidFill>
                  <a:schemeClr val="accent3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</a:t>
            </a:r>
            <a:br>
              <a:rPr lang="es-ES" noProof="0"/>
            </a:br>
            <a:r>
              <a:rPr lang="es-ES" noProof="0"/>
              <a:t>Dolor Sit</a:t>
            </a:r>
            <a:br>
              <a:rPr lang="es-ES" noProof="0"/>
            </a:br>
            <a:r>
              <a:rPr lang="es-ES" noProof="0"/>
              <a:t>Amet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AC0E9AAF-5816-4855-A4A6-9CD5623D0B0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749864" y="11023800"/>
            <a:ext cx="5585136" cy="2311200"/>
          </a:xfrm>
          <a:custGeom>
            <a:avLst/>
            <a:gdLst>
              <a:gd name="connsiteX0" fmla="*/ 2688015 w 5585136"/>
              <a:gd name="connsiteY0" fmla="*/ 0 h 2311200"/>
              <a:gd name="connsiteX1" fmla="*/ 5585136 w 5585136"/>
              <a:gd name="connsiteY1" fmla="*/ 0 h 2311200"/>
              <a:gd name="connsiteX2" fmla="*/ 5585136 w 5585136"/>
              <a:gd name="connsiteY2" fmla="*/ 2311200 h 2311200"/>
              <a:gd name="connsiteX3" fmla="*/ 0 w 5585136"/>
              <a:gd name="connsiteY3" fmla="*/ 2311200 h 23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85136" h="2311200">
                <a:moveTo>
                  <a:pt x="2688015" y="0"/>
                </a:moveTo>
                <a:lnTo>
                  <a:pt x="5585136" y="0"/>
                </a:lnTo>
                <a:lnTo>
                  <a:pt x="5585136" y="2311200"/>
                </a:lnTo>
                <a:lnTo>
                  <a:pt x="0" y="2311200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</p:spPr>
        <p:txBody>
          <a:bodyPr wrap="square" rIns="648000" rtlCol="0" anchor="ctr" anchorCtr="0">
            <a:no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None/>
              <a:defRPr sz="5400">
                <a:solidFill>
                  <a:schemeClr val="accent3"/>
                </a:solidFill>
              </a:defRPr>
            </a:lvl1pPr>
          </a:lstStyle>
          <a:p>
            <a:pPr lvl="0" rtl="0"/>
            <a:r>
              <a:rPr lang="es-ES" noProof="0"/>
              <a:t>Carlota</a:t>
            </a:r>
            <a:br>
              <a:rPr lang="es-ES" noProof="0"/>
            </a:br>
            <a:r>
              <a:rPr lang="es-ES" noProof="0"/>
              <a:t>Berggen</a:t>
            </a:r>
          </a:p>
        </p:txBody>
      </p:sp>
    </p:spTree>
    <p:extLst>
      <p:ext uri="{BB962C8B-B14F-4D97-AF65-F5344CB8AC3E}">
        <p14:creationId xmlns:p14="http://schemas.microsoft.com/office/powerpoint/2010/main" val="1968703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077BD43B-CE12-4631-8669-6C484F33366A}"/>
              </a:ext>
            </a:extLst>
          </p:cNvPr>
          <p:cNvSpPr/>
          <p:nvPr userDrawn="1"/>
        </p:nvSpPr>
        <p:spPr>
          <a:xfrm>
            <a:off x="2566317" y="9565171"/>
            <a:ext cx="8208000" cy="2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082C880C-DCA2-490E-AD7E-4242DD4759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0" y="300"/>
            <a:ext cx="13334400" cy="13334400"/>
          </a:xfrm>
          <a:custGeom>
            <a:avLst/>
            <a:gdLst>
              <a:gd name="connsiteX0" fmla="*/ 2566017 w 13334400"/>
              <a:gd name="connsiteY0" fmla="*/ 9630185 h 13334400"/>
              <a:gd name="connsiteX1" fmla="*/ 2566017 w 13334400"/>
              <a:gd name="connsiteY1" fmla="*/ 9666185 h 13334400"/>
              <a:gd name="connsiteX2" fmla="*/ 10558017 w 13334400"/>
              <a:gd name="connsiteY2" fmla="*/ 9666185 h 13334400"/>
              <a:gd name="connsiteX3" fmla="*/ 10558017 w 13334400"/>
              <a:gd name="connsiteY3" fmla="*/ 9630185 h 13334400"/>
              <a:gd name="connsiteX4" fmla="*/ 0 w 13334400"/>
              <a:gd name="connsiteY4" fmla="*/ 0 h 13334400"/>
              <a:gd name="connsiteX5" fmla="*/ 13334400 w 13334400"/>
              <a:gd name="connsiteY5" fmla="*/ 0 h 13334400"/>
              <a:gd name="connsiteX6" fmla="*/ 13334400 w 13334400"/>
              <a:gd name="connsiteY6" fmla="*/ 13334400 h 13334400"/>
              <a:gd name="connsiteX7" fmla="*/ 0 w 13334400"/>
              <a:gd name="connsiteY7" fmla="*/ 13334400 h 1333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34400" h="13334400">
                <a:moveTo>
                  <a:pt x="2566017" y="9630185"/>
                </a:moveTo>
                <a:lnTo>
                  <a:pt x="2566017" y="9666185"/>
                </a:lnTo>
                <a:lnTo>
                  <a:pt x="10558017" y="9666185"/>
                </a:lnTo>
                <a:lnTo>
                  <a:pt x="10558017" y="9630185"/>
                </a:lnTo>
                <a:close/>
                <a:moveTo>
                  <a:pt x="0" y="0"/>
                </a:moveTo>
                <a:lnTo>
                  <a:pt x="13334400" y="0"/>
                </a:lnTo>
                <a:lnTo>
                  <a:pt x="13334400" y="13334400"/>
                </a:lnTo>
                <a:lnTo>
                  <a:pt x="0" y="13334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es-ES" noProof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E0B68-662D-4E0E-84ED-99B0B7A688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1964" y="7024913"/>
            <a:ext cx="12409714" cy="2832100"/>
          </a:xfrm>
        </p:spPr>
        <p:txBody>
          <a:bodyPr rtlCol="0"/>
          <a:lstStyle>
            <a:lvl1pPr marL="0" indent="0" algn="ctr">
              <a:buNone/>
              <a:defRPr lang="en-US" sz="20000" b="0" kern="1200" spc="0" dirty="0">
                <a:gradFill>
                  <a:gsLst>
                    <a:gs pos="100000">
                      <a:schemeClr val="tx2"/>
                    </a:gs>
                    <a:gs pos="0">
                      <a:schemeClr val="accent5"/>
                    </a:gs>
                  </a:gsLst>
                  <a:lin ang="5400000" scaled="1"/>
                </a:gradFill>
                <a:effectLst/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DESIERTO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AF226F2-B305-44A4-B83A-232739B1E80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2643" y="3810001"/>
            <a:ext cx="12409714" cy="2895600"/>
          </a:xfrm>
        </p:spPr>
        <p:txBody>
          <a:bodyPr rtlCol="0" anchor="b">
            <a:noAutofit/>
          </a:bodyPr>
          <a:lstStyle>
            <a:lvl1pPr algn="ctr">
              <a:defRPr sz="20000" b="0" spc="0">
                <a:solidFill>
                  <a:schemeClr val="accent5"/>
                </a:solidFill>
                <a:effectLst/>
                <a:latin typeface="+mj-lt"/>
              </a:defRPr>
            </a:lvl1pPr>
          </a:lstStyle>
          <a:p>
            <a:pPr rtl="0"/>
            <a:r>
              <a:rPr lang="es-ES" noProof="0"/>
              <a:t>SECRETO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57CB5D-C353-45A1-8210-0A39A703B6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1964" y="9887855"/>
            <a:ext cx="12409714" cy="120831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4800" spc="1800" baseline="0">
                <a:solidFill>
                  <a:schemeClr val="tx2"/>
                </a:solidFill>
                <a:latin typeface="+mn-lt"/>
                <a:cs typeface="Dubai" panose="020B0503030403030204" pitchFamily="34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LETICIA PERSSON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429BEF83-CD04-4CC0-A398-C7D80B73ED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1948207"/>
            <a:ext cx="13334400" cy="720000"/>
          </a:xfrm>
          <a:gradFill flip="none" rotWithShape="1">
            <a:gsLst>
              <a:gs pos="100000">
                <a:schemeClr val="tx2"/>
              </a:gs>
              <a:gs pos="0">
                <a:schemeClr val="accent5"/>
              </a:gs>
            </a:gsLst>
            <a:lin ang="10800000" scaled="1"/>
            <a:tileRect/>
          </a:gra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3000" spc="17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 rtl="0"/>
            <a:r>
              <a:rPr lang="es-ES" noProof="0"/>
              <a:t>Incl. éxitos “Lorem Ipsum” y “Dolor Sit Amet”</a:t>
            </a:r>
          </a:p>
        </p:txBody>
      </p:sp>
    </p:spTree>
    <p:extLst>
      <p:ext uri="{BB962C8B-B14F-4D97-AF65-F5344CB8AC3E}">
        <p14:creationId xmlns:p14="http://schemas.microsoft.com/office/powerpoint/2010/main" val="1491564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ángulo 38">
            <a:extLst>
              <a:ext uri="{FF2B5EF4-FFF2-40B4-BE49-F238E27FC236}">
                <a16:creationId xmlns:a16="http://schemas.microsoft.com/office/drawing/2014/main" id="{5561E449-C157-443F-8CAE-597DC2D2F030}"/>
              </a:ext>
            </a:extLst>
          </p:cNvPr>
          <p:cNvSpPr/>
          <p:nvPr userDrawn="1"/>
        </p:nvSpPr>
        <p:spPr>
          <a:xfrm>
            <a:off x="385500" y="385500"/>
            <a:ext cx="12564000" cy="12564000"/>
          </a:xfrm>
          <a:prstGeom prst="rect">
            <a:avLst/>
          </a:prstGeom>
          <a:noFill/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/>
          </a:p>
        </p:txBody>
      </p:sp>
      <p:sp>
        <p:nvSpPr>
          <p:cNvPr id="37" name="Marcador de posición de imagen 36">
            <a:extLst>
              <a:ext uri="{FF2B5EF4-FFF2-40B4-BE49-F238E27FC236}">
                <a16:creationId xmlns:a16="http://schemas.microsoft.com/office/drawing/2014/main" id="{88169A62-817C-40CA-B3A3-19A5500E64F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0" y="300"/>
            <a:ext cx="13334400" cy="13334400"/>
          </a:xfrm>
          <a:custGeom>
            <a:avLst/>
            <a:gdLst>
              <a:gd name="connsiteX0" fmla="*/ 8899201 w 13334400"/>
              <a:gd name="connsiteY0" fmla="*/ 11856959 h 13334400"/>
              <a:gd name="connsiteX1" fmla="*/ 8899201 w 13334400"/>
              <a:gd name="connsiteY1" fmla="*/ 11892959 h 13334400"/>
              <a:gd name="connsiteX2" fmla="*/ 11635201 w 13334400"/>
              <a:gd name="connsiteY2" fmla="*/ 11892959 h 13334400"/>
              <a:gd name="connsiteX3" fmla="*/ 11635201 w 13334400"/>
              <a:gd name="connsiteY3" fmla="*/ 11856959 h 13334400"/>
              <a:gd name="connsiteX4" fmla="*/ 1699202 w 13334400"/>
              <a:gd name="connsiteY4" fmla="*/ 11856959 h 13334400"/>
              <a:gd name="connsiteX5" fmla="*/ 1699202 w 13334400"/>
              <a:gd name="connsiteY5" fmla="*/ 11892959 h 13334400"/>
              <a:gd name="connsiteX6" fmla="*/ 4435202 w 13334400"/>
              <a:gd name="connsiteY6" fmla="*/ 11892959 h 13334400"/>
              <a:gd name="connsiteX7" fmla="*/ 4435202 w 13334400"/>
              <a:gd name="connsiteY7" fmla="*/ 11856959 h 13334400"/>
              <a:gd name="connsiteX8" fmla="*/ 8899201 w 13334400"/>
              <a:gd name="connsiteY8" fmla="*/ 11658082 h 13334400"/>
              <a:gd name="connsiteX9" fmla="*/ 8899201 w 13334400"/>
              <a:gd name="connsiteY9" fmla="*/ 11712082 h 13334400"/>
              <a:gd name="connsiteX10" fmla="*/ 11635201 w 13334400"/>
              <a:gd name="connsiteY10" fmla="*/ 11712082 h 13334400"/>
              <a:gd name="connsiteX11" fmla="*/ 11635201 w 13334400"/>
              <a:gd name="connsiteY11" fmla="*/ 11658082 h 13334400"/>
              <a:gd name="connsiteX12" fmla="*/ 1699202 w 13334400"/>
              <a:gd name="connsiteY12" fmla="*/ 11658082 h 13334400"/>
              <a:gd name="connsiteX13" fmla="*/ 1699202 w 13334400"/>
              <a:gd name="connsiteY13" fmla="*/ 11712082 h 13334400"/>
              <a:gd name="connsiteX14" fmla="*/ 4435202 w 13334400"/>
              <a:gd name="connsiteY14" fmla="*/ 11712082 h 13334400"/>
              <a:gd name="connsiteX15" fmla="*/ 4435202 w 13334400"/>
              <a:gd name="connsiteY15" fmla="*/ 11658082 h 13334400"/>
              <a:gd name="connsiteX16" fmla="*/ 8899201 w 13334400"/>
              <a:gd name="connsiteY16" fmla="*/ 11441205 h 13334400"/>
              <a:gd name="connsiteX17" fmla="*/ 8899201 w 13334400"/>
              <a:gd name="connsiteY17" fmla="*/ 11513205 h 13334400"/>
              <a:gd name="connsiteX18" fmla="*/ 11635201 w 13334400"/>
              <a:gd name="connsiteY18" fmla="*/ 11513205 h 13334400"/>
              <a:gd name="connsiteX19" fmla="*/ 11635201 w 13334400"/>
              <a:gd name="connsiteY19" fmla="*/ 11441205 h 13334400"/>
              <a:gd name="connsiteX20" fmla="*/ 1699202 w 13334400"/>
              <a:gd name="connsiteY20" fmla="*/ 11441205 h 13334400"/>
              <a:gd name="connsiteX21" fmla="*/ 1699202 w 13334400"/>
              <a:gd name="connsiteY21" fmla="*/ 11513205 h 13334400"/>
              <a:gd name="connsiteX22" fmla="*/ 4435202 w 13334400"/>
              <a:gd name="connsiteY22" fmla="*/ 11513205 h 13334400"/>
              <a:gd name="connsiteX23" fmla="*/ 4435202 w 13334400"/>
              <a:gd name="connsiteY23" fmla="*/ 11441205 h 13334400"/>
              <a:gd name="connsiteX24" fmla="*/ 1699202 w 13334400"/>
              <a:gd name="connsiteY24" fmla="*/ 9698870 h 13334400"/>
              <a:gd name="connsiteX25" fmla="*/ 1699202 w 13334400"/>
              <a:gd name="connsiteY25" fmla="*/ 9770870 h 13334400"/>
              <a:gd name="connsiteX26" fmla="*/ 11635201 w 13334400"/>
              <a:gd name="connsiteY26" fmla="*/ 9770870 h 13334400"/>
              <a:gd name="connsiteX27" fmla="*/ 11635201 w 13334400"/>
              <a:gd name="connsiteY27" fmla="*/ 9698870 h 13334400"/>
              <a:gd name="connsiteX28" fmla="*/ 428401 w 13334400"/>
              <a:gd name="connsiteY28" fmla="*/ 428401 h 13334400"/>
              <a:gd name="connsiteX29" fmla="*/ 12905999 w 13334400"/>
              <a:gd name="connsiteY29" fmla="*/ 428401 h 13334400"/>
              <a:gd name="connsiteX30" fmla="*/ 12905999 w 13334400"/>
              <a:gd name="connsiteY30" fmla="*/ 12906000 h 13334400"/>
              <a:gd name="connsiteX31" fmla="*/ 428401 w 13334400"/>
              <a:gd name="connsiteY31" fmla="*/ 12906000 h 13334400"/>
              <a:gd name="connsiteX32" fmla="*/ 385201 w 13334400"/>
              <a:gd name="connsiteY32" fmla="*/ 385200 h 13334400"/>
              <a:gd name="connsiteX33" fmla="*/ 385201 w 13334400"/>
              <a:gd name="connsiteY33" fmla="*/ 385201 h 13334400"/>
              <a:gd name="connsiteX34" fmla="*/ 385201 w 13334400"/>
              <a:gd name="connsiteY34" fmla="*/ 428401 h 13334400"/>
              <a:gd name="connsiteX35" fmla="*/ 385201 w 13334400"/>
              <a:gd name="connsiteY35" fmla="*/ 12906000 h 13334400"/>
              <a:gd name="connsiteX36" fmla="*/ 385200 w 13334400"/>
              <a:gd name="connsiteY36" fmla="*/ 12906000 h 13334400"/>
              <a:gd name="connsiteX37" fmla="*/ 385200 w 13334400"/>
              <a:gd name="connsiteY37" fmla="*/ 12949200 h 13334400"/>
              <a:gd name="connsiteX38" fmla="*/ 385201 w 13334400"/>
              <a:gd name="connsiteY38" fmla="*/ 12949200 h 13334400"/>
              <a:gd name="connsiteX39" fmla="*/ 428401 w 13334400"/>
              <a:gd name="connsiteY39" fmla="*/ 12949200 h 13334400"/>
              <a:gd name="connsiteX40" fmla="*/ 12905999 w 13334400"/>
              <a:gd name="connsiteY40" fmla="*/ 12949200 h 13334400"/>
              <a:gd name="connsiteX41" fmla="*/ 12949199 w 13334400"/>
              <a:gd name="connsiteY41" fmla="*/ 12949200 h 13334400"/>
              <a:gd name="connsiteX42" fmla="*/ 12949200 w 13334400"/>
              <a:gd name="connsiteY42" fmla="*/ 12949200 h 13334400"/>
              <a:gd name="connsiteX43" fmla="*/ 12949200 w 13334400"/>
              <a:gd name="connsiteY43" fmla="*/ 12906000 h 13334400"/>
              <a:gd name="connsiteX44" fmla="*/ 12949199 w 13334400"/>
              <a:gd name="connsiteY44" fmla="*/ 12906000 h 13334400"/>
              <a:gd name="connsiteX45" fmla="*/ 12949199 w 13334400"/>
              <a:gd name="connsiteY45" fmla="*/ 428401 h 13334400"/>
              <a:gd name="connsiteX46" fmla="*/ 12949200 w 13334400"/>
              <a:gd name="connsiteY46" fmla="*/ 428401 h 13334400"/>
              <a:gd name="connsiteX47" fmla="*/ 12949200 w 13334400"/>
              <a:gd name="connsiteY47" fmla="*/ 385201 h 13334400"/>
              <a:gd name="connsiteX48" fmla="*/ 12949199 w 13334400"/>
              <a:gd name="connsiteY48" fmla="*/ 385201 h 13334400"/>
              <a:gd name="connsiteX49" fmla="*/ 12905999 w 13334400"/>
              <a:gd name="connsiteY49" fmla="*/ 385201 h 13334400"/>
              <a:gd name="connsiteX50" fmla="*/ 428401 w 13334400"/>
              <a:gd name="connsiteY50" fmla="*/ 385201 h 13334400"/>
              <a:gd name="connsiteX51" fmla="*/ 428401 w 13334400"/>
              <a:gd name="connsiteY51" fmla="*/ 385200 h 13334400"/>
              <a:gd name="connsiteX52" fmla="*/ 0 w 13334400"/>
              <a:gd name="connsiteY52" fmla="*/ 0 h 13334400"/>
              <a:gd name="connsiteX53" fmla="*/ 13334400 w 13334400"/>
              <a:gd name="connsiteY53" fmla="*/ 0 h 13334400"/>
              <a:gd name="connsiteX54" fmla="*/ 13334400 w 13334400"/>
              <a:gd name="connsiteY54" fmla="*/ 13334400 h 13334400"/>
              <a:gd name="connsiteX55" fmla="*/ 0 w 13334400"/>
              <a:gd name="connsiteY55" fmla="*/ 13334400 h 1333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3334400" h="13334400">
                <a:moveTo>
                  <a:pt x="8899201" y="11856959"/>
                </a:moveTo>
                <a:lnTo>
                  <a:pt x="8899201" y="11892959"/>
                </a:lnTo>
                <a:lnTo>
                  <a:pt x="11635201" y="11892959"/>
                </a:lnTo>
                <a:lnTo>
                  <a:pt x="11635201" y="11856959"/>
                </a:lnTo>
                <a:close/>
                <a:moveTo>
                  <a:pt x="1699202" y="11856959"/>
                </a:moveTo>
                <a:lnTo>
                  <a:pt x="1699202" y="11892959"/>
                </a:lnTo>
                <a:lnTo>
                  <a:pt x="4435202" y="11892959"/>
                </a:lnTo>
                <a:lnTo>
                  <a:pt x="4435202" y="11856959"/>
                </a:lnTo>
                <a:close/>
                <a:moveTo>
                  <a:pt x="8899201" y="11658082"/>
                </a:moveTo>
                <a:lnTo>
                  <a:pt x="8899201" y="11712082"/>
                </a:lnTo>
                <a:lnTo>
                  <a:pt x="11635201" y="11712082"/>
                </a:lnTo>
                <a:lnTo>
                  <a:pt x="11635201" y="11658082"/>
                </a:lnTo>
                <a:close/>
                <a:moveTo>
                  <a:pt x="1699202" y="11658082"/>
                </a:moveTo>
                <a:lnTo>
                  <a:pt x="1699202" y="11712082"/>
                </a:lnTo>
                <a:lnTo>
                  <a:pt x="4435202" y="11712082"/>
                </a:lnTo>
                <a:lnTo>
                  <a:pt x="4435202" y="11658082"/>
                </a:lnTo>
                <a:close/>
                <a:moveTo>
                  <a:pt x="8899201" y="11441205"/>
                </a:moveTo>
                <a:lnTo>
                  <a:pt x="8899201" y="11513205"/>
                </a:lnTo>
                <a:lnTo>
                  <a:pt x="11635201" y="11513205"/>
                </a:lnTo>
                <a:lnTo>
                  <a:pt x="11635201" y="11441205"/>
                </a:lnTo>
                <a:close/>
                <a:moveTo>
                  <a:pt x="1699202" y="11441205"/>
                </a:moveTo>
                <a:lnTo>
                  <a:pt x="1699202" y="11513205"/>
                </a:lnTo>
                <a:lnTo>
                  <a:pt x="4435202" y="11513205"/>
                </a:lnTo>
                <a:lnTo>
                  <a:pt x="4435202" y="11441205"/>
                </a:lnTo>
                <a:close/>
                <a:moveTo>
                  <a:pt x="1699202" y="9698870"/>
                </a:moveTo>
                <a:lnTo>
                  <a:pt x="1699202" y="9770870"/>
                </a:lnTo>
                <a:lnTo>
                  <a:pt x="11635201" y="9770870"/>
                </a:lnTo>
                <a:lnTo>
                  <a:pt x="11635201" y="9698870"/>
                </a:lnTo>
                <a:close/>
                <a:moveTo>
                  <a:pt x="428401" y="428401"/>
                </a:moveTo>
                <a:lnTo>
                  <a:pt x="12905999" y="428401"/>
                </a:lnTo>
                <a:lnTo>
                  <a:pt x="12905999" y="12906000"/>
                </a:lnTo>
                <a:lnTo>
                  <a:pt x="428401" y="12906000"/>
                </a:lnTo>
                <a:close/>
                <a:moveTo>
                  <a:pt x="385201" y="385200"/>
                </a:moveTo>
                <a:lnTo>
                  <a:pt x="385201" y="385201"/>
                </a:lnTo>
                <a:lnTo>
                  <a:pt x="385201" y="428401"/>
                </a:lnTo>
                <a:lnTo>
                  <a:pt x="385201" y="12906000"/>
                </a:lnTo>
                <a:lnTo>
                  <a:pt x="385200" y="12906000"/>
                </a:lnTo>
                <a:lnTo>
                  <a:pt x="385200" y="12949200"/>
                </a:lnTo>
                <a:lnTo>
                  <a:pt x="385201" y="12949200"/>
                </a:lnTo>
                <a:lnTo>
                  <a:pt x="428401" y="12949200"/>
                </a:lnTo>
                <a:lnTo>
                  <a:pt x="12905999" y="12949200"/>
                </a:lnTo>
                <a:lnTo>
                  <a:pt x="12949199" y="12949200"/>
                </a:lnTo>
                <a:lnTo>
                  <a:pt x="12949200" y="12949200"/>
                </a:lnTo>
                <a:lnTo>
                  <a:pt x="12949200" y="12906000"/>
                </a:lnTo>
                <a:lnTo>
                  <a:pt x="12949199" y="12906000"/>
                </a:lnTo>
                <a:lnTo>
                  <a:pt x="12949199" y="428401"/>
                </a:lnTo>
                <a:lnTo>
                  <a:pt x="12949200" y="428401"/>
                </a:lnTo>
                <a:lnTo>
                  <a:pt x="12949200" y="385201"/>
                </a:lnTo>
                <a:lnTo>
                  <a:pt x="12949199" y="385201"/>
                </a:lnTo>
                <a:lnTo>
                  <a:pt x="12905999" y="385201"/>
                </a:lnTo>
                <a:lnTo>
                  <a:pt x="428401" y="385201"/>
                </a:lnTo>
                <a:lnTo>
                  <a:pt x="428401" y="385200"/>
                </a:lnTo>
                <a:close/>
                <a:moveTo>
                  <a:pt x="0" y="0"/>
                </a:moveTo>
                <a:lnTo>
                  <a:pt x="13334400" y="0"/>
                </a:lnTo>
                <a:lnTo>
                  <a:pt x="13334400" y="13334400"/>
                </a:lnTo>
                <a:lnTo>
                  <a:pt x="0" y="1333440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3AF2A0-27FA-494D-8F1E-F7C03227CB4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6871" y="9424307"/>
            <a:ext cx="10433658" cy="2095498"/>
          </a:xfrm>
        </p:spPr>
        <p:txBody>
          <a:bodyPr tIns="216000" rtlCol="0" anchor="ctr" anchorCtr="0">
            <a:noAutofit/>
          </a:bodyPr>
          <a:lstStyle>
            <a:lvl1pPr algn="ctr">
              <a:lnSpc>
                <a:spcPct val="100000"/>
              </a:lnSpc>
              <a:defRPr sz="10500" b="1" spc="79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SOÑAR DESPIERTO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267CB41-A08A-498D-9990-4DCF7E9035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15885" y="1401695"/>
            <a:ext cx="7053000" cy="1643421"/>
          </a:xfrm>
        </p:spPr>
        <p:txBody>
          <a:bodyPr rtlCol="0" anchor="ctr" anchorCtr="0">
            <a:normAutofit/>
          </a:bodyPr>
          <a:lstStyle>
            <a:lvl1pPr marL="0" indent="0" algn="r">
              <a:buNone/>
              <a:defRPr lang="en-US" sz="5400" b="0" kern="12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VÍCTOR</a:t>
            </a:r>
          </a:p>
          <a:p>
            <a:pPr rtl="0"/>
            <a:r>
              <a:rPr lang="es-ES" noProof="0"/>
              <a:t>HANNSON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376588AC-F385-4AD0-B050-FDFC008FF2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8530" y="11285808"/>
            <a:ext cx="4557940" cy="862647"/>
          </a:xfrm>
        </p:spPr>
        <p:txBody>
          <a:bodyPr rtlCol="0">
            <a:normAutofit/>
          </a:bodyPr>
          <a:lstStyle>
            <a:lvl1pPr marL="0" indent="0" algn="ctr">
              <a:buNone/>
              <a:defRPr sz="5400" spc="30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es-ES" noProof="0"/>
              <a:t>IRMA FOLK</a:t>
            </a:r>
          </a:p>
        </p:txBody>
      </p:sp>
      <p:sp>
        <p:nvSpPr>
          <p:cNvPr id="38" name="Forma libre: Forma 37">
            <a:extLst>
              <a:ext uri="{FF2B5EF4-FFF2-40B4-BE49-F238E27FC236}">
                <a16:creationId xmlns:a16="http://schemas.microsoft.com/office/drawing/2014/main" id="{498DA663-19FC-48FC-A5E2-E4824F2F42F5}"/>
              </a:ext>
            </a:extLst>
          </p:cNvPr>
          <p:cNvSpPr/>
          <p:nvPr userDrawn="1"/>
        </p:nvSpPr>
        <p:spPr>
          <a:xfrm>
            <a:off x="1699502" y="9699170"/>
            <a:ext cx="9935999" cy="2194089"/>
          </a:xfrm>
          <a:custGeom>
            <a:avLst/>
            <a:gdLst>
              <a:gd name="connsiteX0" fmla="*/ 7199999 w 9935999"/>
              <a:gd name="connsiteY0" fmla="*/ 2158089 h 2194089"/>
              <a:gd name="connsiteX1" fmla="*/ 9935999 w 9935999"/>
              <a:gd name="connsiteY1" fmla="*/ 2158089 h 2194089"/>
              <a:gd name="connsiteX2" fmla="*/ 9935999 w 9935999"/>
              <a:gd name="connsiteY2" fmla="*/ 2194089 h 2194089"/>
              <a:gd name="connsiteX3" fmla="*/ 7199999 w 9935999"/>
              <a:gd name="connsiteY3" fmla="*/ 2194089 h 2194089"/>
              <a:gd name="connsiteX4" fmla="*/ 0 w 9935999"/>
              <a:gd name="connsiteY4" fmla="*/ 2158089 h 2194089"/>
              <a:gd name="connsiteX5" fmla="*/ 2735999 w 9935999"/>
              <a:gd name="connsiteY5" fmla="*/ 2158089 h 2194089"/>
              <a:gd name="connsiteX6" fmla="*/ 2735999 w 9935999"/>
              <a:gd name="connsiteY6" fmla="*/ 2194089 h 2194089"/>
              <a:gd name="connsiteX7" fmla="*/ 0 w 9935999"/>
              <a:gd name="connsiteY7" fmla="*/ 2194089 h 2194089"/>
              <a:gd name="connsiteX8" fmla="*/ 7199999 w 9935999"/>
              <a:gd name="connsiteY8" fmla="*/ 1959212 h 2194089"/>
              <a:gd name="connsiteX9" fmla="*/ 9935999 w 9935999"/>
              <a:gd name="connsiteY9" fmla="*/ 1959212 h 2194089"/>
              <a:gd name="connsiteX10" fmla="*/ 9935999 w 9935999"/>
              <a:gd name="connsiteY10" fmla="*/ 2013212 h 2194089"/>
              <a:gd name="connsiteX11" fmla="*/ 7199999 w 9935999"/>
              <a:gd name="connsiteY11" fmla="*/ 2013212 h 2194089"/>
              <a:gd name="connsiteX12" fmla="*/ 0 w 9935999"/>
              <a:gd name="connsiteY12" fmla="*/ 1959212 h 2194089"/>
              <a:gd name="connsiteX13" fmla="*/ 2735999 w 9935999"/>
              <a:gd name="connsiteY13" fmla="*/ 1959212 h 2194089"/>
              <a:gd name="connsiteX14" fmla="*/ 2735999 w 9935999"/>
              <a:gd name="connsiteY14" fmla="*/ 2013212 h 2194089"/>
              <a:gd name="connsiteX15" fmla="*/ 0 w 9935999"/>
              <a:gd name="connsiteY15" fmla="*/ 2013212 h 2194089"/>
              <a:gd name="connsiteX16" fmla="*/ 7199999 w 9935999"/>
              <a:gd name="connsiteY16" fmla="*/ 1742335 h 2194089"/>
              <a:gd name="connsiteX17" fmla="*/ 9935999 w 9935999"/>
              <a:gd name="connsiteY17" fmla="*/ 1742335 h 2194089"/>
              <a:gd name="connsiteX18" fmla="*/ 9935999 w 9935999"/>
              <a:gd name="connsiteY18" fmla="*/ 1814335 h 2194089"/>
              <a:gd name="connsiteX19" fmla="*/ 7199999 w 9935999"/>
              <a:gd name="connsiteY19" fmla="*/ 1814335 h 2194089"/>
              <a:gd name="connsiteX20" fmla="*/ 0 w 9935999"/>
              <a:gd name="connsiteY20" fmla="*/ 1742335 h 2194089"/>
              <a:gd name="connsiteX21" fmla="*/ 2735999 w 9935999"/>
              <a:gd name="connsiteY21" fmla="*/ 1742335 h 2194089"/>
              <a:gd name="connsiteX22" fmla="*/ 2735999 w 9935999"/>
              <a:gd name="connsiteY22" fmla="*/ 1814335 h 2194089"/>
              <a:gd name="connsiteX23" fmla="*/ 0 w 9935999"/>
              <a:gd name="connsiteY23" fmla="*/ 1814335 h 2194089"/>
              <a:gd name="connsiteX24" fmla="*/ 0 w 9935999"/>
              <a:gd name="connsiteY24" fmla="*/ 0 h 2194089"/>
              <a:gd name="connsiteX25" fmla="*/ 9935999 w 9935999"/>
              <a:gd name="connsiteY25" fmla="*/ 0 h 2194089"/>
              <a:gd name="connsiteX26" fmla="*/ 9935999 w 9935999"/>
              <a:gd name="connsiteY26" fmla="*/ 72000 h 2194089"/>
              <a:gd name="connsiteX27" fmla="*/ 0 w 9935999"/>
              <a:gd name="connsiteY27" fmla="*/ 72000 h 2194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935999" h="2194089">
                <a:moveTo>
                  <a:pt x="7199999" y="2158089"/>
                </a:moveTo>
                <a:lnTo>
                  <a:pt x="9935999" y="2158089"/>
                </a:lnTo>
                <a:lnTo>
                  <a:pt x="9935999" y="2194089"/>
                </a:lnTo>
                <a:lnTo>
                  <a:pt x="7199999" y="2194089"/>
                </a:lnTo>
                <a:close/>
                <a:moveTo>
                  <a:pt x="0" y="2158089"/>
                </a:moveTo>
                <a:lnTo>
                  <a:pt x="2735999" y="2158089"/>
                </a:lnTo>
                <a:lnTo>
                  <a:pt x="2735999" y="2194089"/>
                </a:lnTo>
                <a:lnTo>
                  <a:pt x="0" y="2194089"/>
                </a:lnTo>
                <a:close/>
                <a:moveTo>
                  <a:pt x="7199999" y="1959212"/>
                </a:moveTo>
                <a:lnTo>
                  <a:pt x="9935999" y="1959212"/>
                </a:lnTo>
                <a:lnTo>
                  <a:pt x="9935999" y="2013212"/>
                </a:lnTo>
                <a:lnTo>
                  <a:pt x="7199999" y="2013212"/>
                </a:lnTo>
                <a:close/>
                <a:moveTo>
                  <a:pt x="0" y="1959212"/>
                </a:moveTo>
                <a:lnTo>
                  <a:pt x="2735999" y="1959212"/>
                </a:lnTo>
                <a:lnTo>
                  <a:pt x="2735999" y="2013212"/>
                </a:lnTo>
                <a:lnTo>
                  <a:pt x="0" y="2013212"/>
                </a:lnTo>
                <a:close/>
                <a:moveTo>
                  <a:pt x="7199999" y="1742335"/>
                </a:moveTo>
                <a:lnTo>
                  <a:pt x="9935999" y="1742335"/>
                </a:lnTo>
                <a:lnTo>
                  <a:pt x="9935999" y="1814335"/>
                </a:lnTo>
                <a:lnTo>
                  <a:pt x="7199999" y="1814335"/>
                </a:lnTo>
                <a:close/>
                <a:moveTo>
                  <a:pt x="0" y="1742335"/>
                </a:moveTo>
                <a:lnTo>
                  <a:pt x="2735999" y="1742335"/>
                </a:lnTo>
                <a:lnTo>
                  <a:pt x="2735999" y="1814335"/>
                </a:lnTo>
                <a:lnTo>
                  <a:pt x="0" y="1814335"/>
                </a:lnTo>
                <a:close/>
                <a:moveTo>
                  <a:pt x="0" y="0"/>
                </a:moveTo>
                <a:lnTo>
                  <a:pt x="9935999" y="0"/>
                </a:lnTo>
                <a:lnTo>
                  <a:pt x="9935999" y="72000"/>
                </a:lnTo>
                <a:lnTo>
                  <a:pt x="0" y="72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18189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15">
            <a:extLst>
              <a:ext uri="{FF2B5EF4-FFF2-40B4-BE49-F238E27FC236}">
                <a16:creationId xmlns:a16="http://schemas.microsoft.com/office/drawing/2014/main" id="{752513CB-F9FD-46D2-9CE8-C79334FC0E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3500" y="313500"/>
            <a:ext cx="12708000" cy="12708000"/>
          </a:xfrm>
          <a:gradFill flip="none" rotWithShape="1">
            <a:gsLst>
              <a:gs pos="100000">
                <a:schemeClr val="accent1"/>
              </a:gs>
              <a:gs pos="0">
                <a:schemeClr val="accent2"/>
              </a:gs>
            </a:gsLst>
            <a:lin ang="5400000" scaled="1"/>
            <a:tileRect/>
          </a:gradFill>
        </p:spPr>
        <p:txBody>
          <a:bodyPr rtlCol="0"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94C3D01-DCDE-4990-A071-F6A28B2693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19500" y="4206900"/>
            <a:ext cx="4896000" cy="4644000"/>
          </a:xfrm>
          <a:solidFill>
            <a:schemeClr val="accent2">
              <a:alpha val="50000"/>
            </a:schemeClr>
          </a:solidFill>
          <a:ln w="254000" cap="sq">
            <a:solidFill>
              <a:schemeClr val="bg1"/>
            </a:solidFill>
            <a:miter lim="800000"/>
          </a:ln>
        </p:spPr>
        <p:txBody>
          <a:bodyPr tIns="360000" rtlCol="0" anchor="ctr" anchorCtr="0">
            <a:noAutofit/>
          </a:bodyPr>
          <a:lstStyle>
            <a:lvl1pPr algn="ctr">
              <a:lnSpc>
                <a:spcPct val="75000"/>
              </a:lnSpc>
              <a:defRPr sz="17600" b="0" spc="300">
                <a:ln w="127000"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  <a:cs typeface="Dubai" panose="020B0503030403030204" pitchFamily="34" charset="-78"/>
              </a:defRPr>
            </a:lvl1pPr>
          </a:lstStyle>
          <a:p>
            <a:pPr rtl="0"/>
            <a:r>
              <a:rPr lang="es-ES" noProof="0"/>
              <a:t>CIELO</a:t>
            </a:r>
            <a:br>
              <a:rPr lang="es-ES" noProof="0"/>
            </a:br>
            <a:r>
              <a:rPr lang="es-ES" noProof="0"/>
              <a:t>ROJO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BC2AC8-0813-47F3-A927-52B66DBC0EB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80900" y="11838793"/>
            <a:ext cx="5173201" cy="79375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3300" spc="200" baseline="0">
                <a:solidFill>
                  <a:schemeClr val="bg1">
                    <a:alpha val="7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TRANCE MIX VOL. 15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B204371-5B4E-42CC-AB31-866BB5C262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93500" y="8982852"/>
            <a:ext cx="5148000" cy="2376000"/>
          </a:xfrm>
          <a:solidFill>
            <a:schemeClr val="accent1">
              <a:alpha val="70000"/>
            </a:schemeClr>
          </a:solidFill>
        </p:spPr>
        <p:txBody>
          <a:bodyPr rtlCol="0" anchor="ctr" anchorCtr="0">
            <a:noAutofit/>
          </a:bodyPr>
          <a:lstStyle>
            <a:lvl1pPr marL="0" indent="0" algn="ctr">
              <a:lnSpc>
                <a:spcPct val="85000"/>
              </a:lnSpc>
              <a:buNone/>
              <a:defRPr lang="en-US" sz="7000" b="0" kern="1200" dirty="0">
                <a:ln>
                  <a:noFill/>
                </a:ln>
                <a:solidFill>
                  <a:schemeClr val="bg1"/>
                </a:solidFill>
                <a:latin typeface="+mn-lt"/>
                <a:ea typeface="+mj-ea"/>
                <a:cs typeface="Dubai" panose="020B0503030403030204" pitchFamily="34" charset="-78"/>
              </a:defRPr>
            </a:lvl1pPr>
          </a:lstStyle>
          <a:p>
            <a:pPr lvl="0" rtl="0"/>
            <a:r>
              <a:rPr lang="es-ES" noProof="0"/>
              <a:t>ÍKER</a:t>
            </a:r>
          </a:p>
          <a:p>
            <a:pPr lvl="0" rtl="0"/>
            <a:r>
              <a:rPr lang="es-ES" noProof="0"/>
              <a:t>MATTSON</a:t>
            </a:r>
          </a:p>
        </p:txBody>
      </p:sp>
    </p:spTree>
    <p:extLst>
      <p:ext uri="{BB962C8B-B14F-4D97-AF65-F5344CB8AC3E}">
        <p14:creationId xmlns:p14="http://schemas.microsoft.com/office/powerpoint/2010/main" val="2077668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8B53FDC-11C8-499F-9B70-DBAFA9D08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75" y="709613"/>
            <a:ext cx="11501438" cy="2578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69E152B5-1456-4AA8-93A8-03E9B3B37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7575" y="3549650"/>
            <a:ext cx="11501438" cy="8461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31E3D4-18F2-456B-A9B3-EA83F0C04F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7575" y="12360275"/>
            <a:ext cx="3000375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D33924A-CFCB-4625-8D3A-7898DE507833}" type="datetime1">
              <a:rPr lang="es-ES" noProof="0" smtClean="0"/>
              <a:t>09/08/2021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F8E8DC-C9B3-4C32-B470-D5CA67403F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18013" y="12360275"/>
            <a:ext cx="4500562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4C034E16-5262-465C-83B1-539B63A11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18638" y="12360275"/>
            <a:ext cx="3000375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0FD2624-8CF8-4028-BA91-F64033D2360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84982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995048DD-D009-4AE5-9AE7-7AE376939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75" y="709613"/>
            <a:ext cx="11501438" cy="2578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160BE9FB-3185-4397-89CD-9AD008BF3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7575" y="3549650"/>
            <a:ext cx="11501438" cy="8461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7F29EB-2BFA-454B-9782-D1C4B48797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7575" y="12360275"/>
            <a:ext cx="3000375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CADA9E9-C924-4FC4-B86A-FD08B8390FFC}" type="datetime1">
              <a:rPr lang="es-ES" noProof="0" smtClean="0"/>
              <a:t>09/08/2021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200B36-97B6-4EC5-8E54-6FCFAD7559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18013" y="12360275"/>
            <a:ext cx="4500562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326CBFC1-0E27-445E-99B8-AF300357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18638" y="12360275"/>
            <a:ext cx="3000375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A7B719E-F16E-4BB5-B3FF-D4CB4F7F6D2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99703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6ED862C0-F0AA-4C71-997B-96A216F6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75" y="709613"/>
            <a:ext cx="11501438" cy="2578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6731A8A5-0880-4E7E-8D00-12BACEECDA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7575" y="3549650"/>
            <a:ext cx="11501438" cy="8461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56979FB-FEC1-4DBA-A5B0-261AB77A6B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7575" y="12360275"/>
            <a:ext cx="3000375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49C59D4-3CFC-4B0B-A379-52D074AFEA05}" type="datetime1">
              <a:rPr lang="es-ES" noProof="0" smtClean="0"/>
              <a:t>09/08/2021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D481BC-FDF4-45B6-8161-6E122071D5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18013" y="12360275"/>
            <a:ext cx="4500562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8A613653-2B5D-4375-8234-8179208281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18638" y="12360275"/>
            <a:ext cx="3000375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B32F55E-3C32-4C33-8E71-11101DF1011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72371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F5D95547-E02B-45BD-A5DC-1F0B6DBAB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75" y="709613"/>
            <a:ext cx="11501438" cy="2578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3FD19A61-71E9-4DA6-A8B0-F2A7A5D30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7575" y="3549650"/>
            <a:ext cx="11501438" cy="8461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FCB7B3-ADC4-4829-842B-F99C38770B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7575" y="12360275"/>
            <a:ext cx="3000375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29CA075-8509-4153-927C-05E4F9889C7C}" type="datetime1">
              <a:rPr lang="es-ES" noProof="0" smtClean="0"/>
              <a:t>09/08/2021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7882B7-AB28-468D-848E-3123EC4DF3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18013" y="12360275"/>
            <a:ext cx="4500562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3CF7FB58-6D2E-4040-B1A2-57BD08FAA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18638" y="12360275"/>
            <a:ext cx="3000375" cy="709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05B4140-AF60-4F80-B0D0-5F749725F5C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6209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nchava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github.com/davri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JustStewartt" TargetMode="External"/><Relationship Id="rId5" Type="http://schemas.openxmlformats.org/officeDocument/2006/relationships/hyperlink" Target="https://github.com/JustLearningMX" TargetMode="External"/><Relationship Id="rId4" Type="http://schemas.openxmlformats.org/officeDocument/2006/relationships/hyperlink" Target="https://github.com/ErickCM14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nchava" TargetMode="External"/><Relationship Id="rId13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hyperlink" Target="https://github.com/davriv" TargetMode="External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JustStewartt" TargetMode="External"/><Relationship Id="rId11" Type="http://schemas.openxmlformats.org/officeDocument/2006/relationships/image" Target="../media/image7.png"/><Relationship Id="rId5" Type="http://schemas.openxmlformats.org/officeDocument/2006/relationships/hyperlink" Target="https://github.com/JustLearningMX" TargetMode="External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hyperlink" Target="https://github.com/ErickCM14" TargetMode="External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nchava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github.com/davriv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JustStewartt" TargetMode="External"/><Relationship Id="rId5" Type="http://schemas.openxmlformats.org/officeDocument/2006/relationships/hyperlink" Target="https://github.com/JustLearningMX" TargetMode="External"/><Relationship Id="rId4" Type="http://schemas.openxmlformats.org/officeDocument/2006/relationships/hyperlink" Target="https://github.com/ErickCM1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F69F42EC-15AC-479C-934D-415731AE98D4}"/>
              </a:ext>
            </a:extLst>
          </p:cNvPr>
          <p:cNvSpPr/>
          <p:nvPr/>
        </p:nvSpPr>
        <p:spPr>
          <a:xfrm>
            <a:off x="0" y="0"/>
            <a:ext cx="13335000" cy="1645920"/>
          </a:xfrm>
          <a:prstGeom prst="rect">
            <a:avLst/>
          </a:prstGeom>
          <a:solidFill>
            <a:srgbClr val="BE3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5C5707-BEA8-43B2-9E60-008630402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10" y="678385"/>
            <a:ext cx="3608731" cy="49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E3ADC4A4-CDC3-4BAE-AEB0-16F330E0EA1E}"/>
              </a:ext>
            </a:extLst>
          </p:cNvPr>
          <p:cNvSpPr/>
          <p:nvPr/>
        </p:nvSpPr>
        <p:spPr>
          <a:xfrm>
            <a:off x="6183072" y="9120"/>
            <a:ext cx="2225043" cy="1635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Buscar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5F1FA53-7915-4FA9-A3F8-9704A4860E99}"/>
              </a:ext>
            </a:extLst>
          </p:cNvPr>
          <p:cNvSpPr/>
          <p:nvPr/>
        </p:nvSpPr>
        <p:spPr>
          <a:xfrm>
            <a:off x="8408116" y="7351"/>
            <a:ext cx="2225044" cy="16438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Aleatorio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63087BA-445E-475E-B25E-32ED4E36A65F}"/>
              </a:ext>
            </a:extLst>
          </p:cNvPr>
          <p:cNvSpPr/>
          <p:nvPr/>
        </p:nvSpPr>
        <p:spPr>
          <a:xfrm>
            <a:off x="10641894" y="9120"/>
            <a:ext cx="2225044" cy="1635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Acerca de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4C1FBB38-0A0E-49AC-9BA0-85DADD0DF9CF}"/>
              </a:ext>
            </a:extLst>
          </p:cNvPr>
          <p:cNvSpPr/>
          <p:nvPr/>
        </p:nvSpPr>
        <p:spPr>
          <a:xfrm>
            <a:off x="0" y="1644151"/>
            <a:ext cx="13335000" cy="3894499"/>
          </a:xfrm>
          <a:prstGeom prst="rect">
            <a:avLst/>
          </a:prstGeom>
          <a:solidFill>
            <a:srgbClr val="3A37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4E609D1-6187-4BD5-BCD2-3973ACBBD012}"/>
              </a:ext>
            </a:extLst>
          </p:cNvPr>
          <p:cNvSpPr/>
          <p:nvPr/>
        </p:nvSpPr>
        <p:spPr>
          <a:xfrm>
            <a:off x="0" y="5538650"/>
            <a:ext cx="13335000" cy="3894499"/>
          </a:xfrm>
          <a:prstGeom prst="rect">
            <a:avLst/>
          </a:prstGeom>
          <a:solidFill>
            <a:srgbClr val="4556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D2E8816-2A69-4B10-82B6-F356C15314FF}"/>
              </a:ext>
            </a:extLst>
          </p:cNvPr>
          <p:cNvSpPr/>
          <p:nvPr/>
        </p:nvSpPr>
        <p:spPr>
          <a:xfrm>
            <a:off x="0" y="9440502"/>
            <a:ext cx="13335000" cy="3885378"/>
          </a:xfrm>
          <a:prstGeom prst="rect">
            <a:avLst/>
          </a:prstGeom>
          <a:solidFill>
            <a:srgbClr val="3A37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26932DC3-69E2-4BCF-BCE7-E1BDFCFC62D8}"/>
              </a:ext>
            </a:extLst>
          </p:cNvPr>
          <p:cNvSpPr/>
          <p:nvPr/>
        </p:nvSpPr>
        <p:spPr>
          <a:xfrm>
            <a:off x="4525186" y="2414042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Encuentra tu receta: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8E9EF0D-24E0-4610-882D-837A919D9DAB}"/>
              </a:ext>
            </a:extLst>
          </p:cNvPr>
          <p:cNvSpPr/>
          <p:nvPr/>
        </p:nvSpPr>
        <p:spPr>
          <a:xfrm>
            <a:off x="3571602" y="3121137"/>
            <a:ext cx="6191794" cy="7681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MX" dirty="0"/>
              <a:t>  </a:t>
            </a:r>
            <a:r>
              <a:rPr lang="es-MX" dirty="0">
                <a:solidFill>
                  <a:schemeClr val="bg1">
                    <a:lumMod val="65000"/>
                  </a:schemeClr>
                </a:solidFill>
              </a:rPr>
              <a:t>¿Qué se te antoja?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E2718F66-C7FD-46F4-BB5E-8CB480A415DD}"/>
              </a:ext>
            </a:extLst>
          </p:cNvPr>
          <p:cNvSpPr/>
          <p:nvPr/>
        </p:nvSpPr>
        <p:spPr>
          <a:xfrm>
            <a:off x="5681253" y="4240187"/>
            <a:ext cx="1972492" cy="71233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Buscar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81F4A6C7-FB0F-459A-B246-22CBCD25C071}"/>
              </a:ext>
            </a:extLst>
          </p:cNvPr>
          <p:cNvSpPr/>
          <p:nvPr/>
        </p:nvSpPr>
        <p:spPr>
          <a:xfrm>
            <a:off x="4525186" y="6336944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Déjaselo al destino: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B88E9A3C-83CF-46E9-A98D-C649E40482D8}"/>
              </a:ext>
            </a:extLst>
          </p:cNvPr>
          <p:cNvSpPr/>
          <p:nvPr/>
        </p:nvSpPr>
        <p:spPr>
          <a:xfrm>
            <a:off x="4757316" y="7342342"/>
            <a:ext cx="3820366" cy="71233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Receta Aleatoria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1B863705-CCFB-4E2D-9AE6-D0E820F75832}"/>
              </a:ext>
            </a:extLst>
          </p:cNvPr>
          <p:cNvSpPr/>
          <p:nvPr/>
        </p:nvSpPr>
        <p:spPr>
          <a:xfrm>
            <a:off x="3804544" y="9857696"/>
            <a:ext cx="5716094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Desarrollado por el equipo 3 de desarrollo web BEDU: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6805D825-19BD-4942-A548-AD6694852844}"/>
              </a:ext>
            </a:extLst>
          </p:cNvPr>
          <p:cNvSpPr/>
          <p:nvPr/>
        </p:nvSpPr>
        <p:spPr>
          <a:xfrm>
            <a:off x="3372933" y="10674534"/>
            <a:ext cx="6579315" cy="25720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Erick Carranza Meza | </a:t>
            </a:r>
            <a:r>
              <a:rPr lang="es-MX" sz="2800" b="0" i="0" u="none" strike="noStrike" dirty="0">
                <a:solidFill>
                  <a:schemeClr val="bg1"/>
                </a:solidFill>
                <a:effectLst/>
                <a:latin typeface="-apple-syste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ErickCM14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Hiram Chávez López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JustLearningMX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Justine Delgado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JustStewartt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David Rivera Orozco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davriv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 err="1">
                <a:solidFill>
                  <a:schemeClr val="bg1"/>
                </a:solidFill>
                <a:effectLst/>
                <a:latin typeface="-apple-system"/>
              </a:rPr>
              <a:t>Jesus</a:t>
            </a: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 Salvador Uribe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mnchava</a:t>
            </a:r>
            <a:endParaRPr lang="es-MX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920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F69F42EC-15AC-479C-934D-415731AE98D4}"/>
              </a:ext>
            </a:extLst>
          </p:cNvPr>
          <p:cNvSpPr/>
          <p:nvPr/>
        </p:nvSpPr>
        <p:spPr>
          <a:xfrm>
            <a:off x="0" y="0"/>
            <a:ext cx="13335000" cy="1645920"/>
          </a:xfrm>
          <a:prstGeom prst="rect">
            <a:avLst/>
          </a:prstGeom>
          <a:solidFill>
            <a:srgbClr val="BE3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5C5707-BEA8-43B2-9E60-008630402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10" y="678385"/>
            <a:ext cx="3608731" cy="49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E3ADC4A4-CDC3-4BAE-AEB0-16F330E0EA1E}"/>
              </a:ext>
            </a:extLst>
          </p:cNvPr>
          <p:cNvSpPr/>
          <p:nvPr/>
        </p:nvSpPr>
        <p:spPr>
          <a:xfrm>
            <a:off x="6183072" y="9120"/>
            <a:ext cx="2225043" cy="1635031"/>
          </a:xfrm>
          <a:prstGeom prst="rect">
            <a:avLst/>
          </a:prstGeom>
          <a:solidFill>
            <a:srgbClr val="45567D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Buscar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5F1FA53-7915-4FA9-A3F8-9704A4860E99}"/>
              </a:ext>
            </a:extLst>
          </p:cNvPr>
          <p:cNvSpPr/>
          <p:nvPr/>
        </p:nvSpPr>
        <p:spPr>
          <a:xfrm>
            <a:off x="8408116" y="7351"/>
            <a:ext cx="2225044" cy="16438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Aleatorio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63087BA-445E-475E-B25E-32ED4E36A65F}"/>
              </a:ext>
            </a:extLst>
          </p:cNvPr>
          <p:cNvSpPr/>
          <p:nvPr/>
        </p:nvSpPr>
        <p:spPr>
          <a:xfrm>
            <a:off x="10641894" y="9120"/>
            <a:ext cx="2225044" cy="1635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Acerca de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4C1FBB38-0A0E-49AC-9BA0-85DADD0DF9CF}"/>
              </a:ext>
            </a:extLst>
          </p:cNvPr>
          <p:cNvSpPr/>
          <p:nvPr/>
        </p:nvSpPr>
        <p:spPr>
          <a:xfrm>
            <a:off x="0" y="1644151"/>
            <a:ext cx="13335000" cy="3894499"/>
          </a:xfrm>
          <a:prstGeom prst="rect">
            <a:avLst/>
          </a:prstGeom>
          <a:solidFill>
            <a:srgbClr val="3A37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4E609D1-6187-4BD5-BCD2-3973ACBBD012}"/>
              </a:ext>
            </a:extLst>
          </p:cNvPr>
          <p:cNvSpPr/>
          <p:nvPr/>
        </p:nvSpPr>
        <p:spPr>
          <a:xfrm>
            <a:off x="0" y="5538650"/>
            <a:ext cx="13335000" cy="3315723"/>
          </a:xfrm>
          <a:prstGeom prst="rect">
            <a:avLst/>
          </a:prstGeom>
          <a:solidFill>
            <a:srgbClr val="4556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D2E8816-2A69-4B10-82B6-F356C15314FF}"/>
              </a:ext>
            </a:extLst>
          </p:cNvPr>
          <p:cNvSpPr/>
          <p:nvPr/>
        </p:nvSpPr>
        <p:spPr>
          <a:xfrm>
            <a:off x="0" y="8840012"/>
            <a:ext cx="13335000" cy="4485868"/>
          </a:xfrm>
          <a:prstGeom prst="rect">
            <a:avLst/>
          </a:prstGeom>
          <a:solidFill>
            <a:srgbClr val="3A37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26932DC3-69E2-4BCF-BCE7-E1BDFCFC62D8}"/>
              </a:ext>
            </a:extLst>
          </p:cNvPr>
          <p:cNvSpPr/>
          <p:nvPr/>
        </p:nvSpPr>
        <p:spPr>
          <a:xfrm>
            <a:off x="4525186" y="2414042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Encuentra tu receta: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8E9EF0D-24E0-4610-882D-837A919D9DAB}"/>
              </a:ext>
            </a:extLst>
          </p:cNvPr>
          <p:cNvSpPr/>
          <p:nvPr/>
        </p:nvSpPr>
        <p:spPr>
          <a:xfrm>
            <a:off x="3571602" y="3121137"/>
            <a:ext cx="6191794" cy="7681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MX" b="1" dirty="0">
                <a:solidFill>
                  <a:schemeClr val="tx1"/>
                </a:solidFill>
              </a:rPr>
              <a:t>  Pollo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E2718F66-C7FD-46F4-BB5E-8CB480A415DD}"/>
              </a:ext>
            </a:extLst>
          </p:cNvPr>
          <p:cNvSpPr/>
          <p:nvPr/>
        </p:nvSpPr>
        <p:spPr>
          <a:xfrm>
            <a:off x="5681253" y="4240187"/>
            <a:ext cx="1972492" cy="71233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Buscar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81F4A6C7-FB0F-459A-B246-22CBCD25C071}"/>
              </a:ext>
            </a:extLst>
          </p:cNvPr>
          <p:cNvSpPr/>
          <p:nvPr/>
        </p:nvSpPr>
        <p:spPr>
          <a:xfrm>
            <a:off x="4525186" y="5762172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Recetas para Pollo:</a:t>
            </a:r>
          </a:p>
        </p:txBody>
      </p:sp>
      <p:pic>
        <p:nvPicPr>
          <p:cNvPr id="2050" name="Picture 2" descr="Recetas con pollo">
            <a:extLst>
              <a:ext uri="{FF2B5EF4-FFF2-40B4-BE49-F238E27FC236}">
                <a16:creationId xmlns:a16="http://schemas.microsoft.com/office/drawing/2014/main" id="{3965685C-5960-4273-B4DC-F4CA3669F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015" y="6824255"/>
            <a:ext cx="1492523" cy="1120387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C583CE95-737C-4CAF-AE78-7E1D1D6F5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5921237" y="6818813"/>
            <a:ext cx="1492523" cy="1117892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>
            <a:extLst>
              <a:ext uri="{FF2B5EF4-FFF2-40B4-BE49-F238E27FC236}">
                <a16:creationId xmlns:a16="http://schemas.microsoft.com/office/drawing/2014/main" id="{CD13C33E-07EB-406B-8968-1FB862693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10371462" y="6740435"/>
            <a:ext cx="1492523" cy="1117892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ángulo 30">
            <a:extLst>
              <a:ext uri="{FF2B5EF4-FFF2-40B4-BE49-F238E27FC236}">
                <a16:creationId xmlns:a16="http://schemas.microsoft.com/office/drawing/2014/main" id="{A9E81EB8-FA13-4447-93D2-F2E6FE091463}"/>
              </a:ext>
            </a:extLst>
          </p:cNvPr>
          <p:cNvSpPr/>
          <p:nvPr/>
        </p:nvSpPr>
        <p:spPr>
          <a:xfrm>
            <a:off x="74962" y="7944642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</a:rPr>
              <a:t>Al horno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B3DD2F7C-D402-4E9C-A816-756538B497DF}"/>
              </a:ext>
            </a:extLst>
          </p:cNvPr>
          <p:cNvSpPr/>
          <p:nvPr/>
        </p:nvSpPr>
        <p:spPr>
          <a:xfrm>
            <a:off x="4525184" y="7944642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</a:rPr>
              <a:t>Estofado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B92EBDE-325A-4EDB-932A-D5F0E0D9058A}"/>
              </a:ext>
            </a:extLst>
          </p:cNvPr>
          <p:cNvSpPr/>
          <p:nvPr/>
        </p:nvSpPr>
        <p:spPr>
          <a:xfrm>
            <a:off x="8975411" y="7933505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</a:rPr>
              <a:t>Wok de pollo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3576BD0F-D81C-443C-928B-C70321A8DB88}"/>
              </a:ext>
            </a:extLst>
          </p:cNvPr>
          <p:cNvSpPr/>
          <p:nvPr/>
        </p:nvSpPr>
        <p:spPr>
          <a:xfrm>
            <a:off x="4551309" y="8972014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Wok de Pollo</a:t>
            </a:r>
          </a:p>
        </p:txBody>
      </p:sp>
      <p:pic>
        <p:nvPicPr>
          <p:cNvPr id="2052" name="Picture 4" descr="Tomate PNG transparente - StickPNG">
            <a:extLst>
              <a:ext uri="{FF2B5EF4-FFF2-40B4-BE49-F238E27FC236}">
                <a16:creationId xmlns:a16="http://schemas.microsoft.com/office/drawing/2014/main" id="{9734EFCE-5D1A-4F7E-93EE-CD8281D57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27" y="9997605"/>
            <a:ext cx="1067745" cy="1067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>
            <a:extLst>
              <a:ext uri="{FF2B5EF4-FFF2-40B4-BE49-F238E27FC236}">
                <a16:creationId xmlns:a16="http://schemas.microsoft.com/office/drawing/2014/main" id="{E0A562EE-4708-477B-BFD1-92913CC35B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/>
          <a:srcRect/>
          <a:stretch/>
        </p:blipFill>
        <p:spPr bwMode="auto">
          <a:xfrm>
            <a:off x="1077539" y="10181626"/>
            <a:ext cx="746260" cy="690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ownload La Zanahoria Es Un Alimento Excelente Desde El Punto - Carrot PNG  Image with No Background - PNGkey.com">
            <a:extLst>
              <a:ext uri="{FF2B5EF4-FFF2-40B4-BE49-F238E27FC236}">
                <a16:creationId xmlns:a16="http://schemas.microsoft.com/office/drawing/2014/main" id="{C1AE5E88-14EC-4031-9800-D7840462FE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298" y="11784222"/>
            <a:ext cx="1067745" cy="47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ángulo 35">
            <a:extLst>
              <a:ext uri="{FF2B5EF4-FFF2-40B4-BE49-F238E27FC236}">
                <a16:creationId xmlns:a16="http://schemas.microsoft.com/office/drawing/2014/main" id="{1775AADC-33E2-4492-BB88-C653B9701521}"/>
              </a:ext>
            </a:extLst>
          </p:cNvPr>
          <p:cNvSpPr/>
          <p:nvPr/>
        </p:nvSpPr>
        <p:spPr>
          <a:xfrm>
            <a:off x="636658" y="9521294"/>
            <a:ext cx="2882692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</a:rPr>
              <a:t>Ingredientes:</a:t>
            </a:r>
          </a:p>
        </p:txBody>
      </p:sp>
      <p:pic>
        <p:nvPicPr>
          <p:cNvPr id="2056" name="Picture 8" descr="POLLO ENTERO / KG - ShukyKosher - Venta de Productos Kosher Certificados en  México">
            <a:extLst>
              <a:ext uri="{FF2B5EF4-FFF2-40B4-BE49-F238E27FC236}">
                <a16:creationId xmlns:a16="http://schemas.microsoft.com/office/drawing/2014/main" id="{7B52D21B-8330-456D-AC1B-8C373D40F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404108" y="10349310"/>
            <a:ext cx="1271314" cy="12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Aceite de Maravilla,Miraflores,1L | SantaIsabel.cl">
            <a:extLst>
              <a:ext uri="{FF2B5EF4-FFF2-40B4-BE49-F238E27FC236}">
                <a16:creationId xmlns:a16="http://schemas.microsoft.com/office/drawing/2014/main" id="{BEDD105D-C7AF-40D1-BCDF-53981BB14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571" y="10217266"/>
            <a:ext cx="1179265" cy="117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UTRIENDO-JL: ¿Sobrepeso? Déjate Ayudar por Hierbas y Especias">
            <a:extLst>
              <a:ext uri="{FF2B5EF4-FFF2-40B4-BE49-F238E27FC236}">
                <a16:creationId xmlns:a16="http://schemas.microsoft.com/office/drawing/2014/main" id="{24CE0B3D-58A9-4F3B-9878-A454AD83A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3" y="10953138"/>
            <a:ext cx="2011039" cy="1055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Rectángulo 40">
            <a:extLst>
              <a:ext uri="{FF2B5EF4-FFF2-40B4-BE49-F238E27FC236}">
                <a16:creationId xmlns:a16="http://schemas.microsoft.com/office/drawing/2014/main" id="{22A43EB8-D1CF-4C55-B9F7-A0423026AA12}"/>
              </a:ext>
            </a:extLst>
          </p:cNvPr>
          <p:cNvSpPr/>
          <p:nvPr/>
        </p:nvSpPr>
        <p:spPr>
          <a:xfrm>
            <a:off x="3914507" y="10217266"/>
            <a:ext cx="9293279" cy="2402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457200" indent="-457200" algn="just">
              <a:buFont typeface="+mj-lt"/>
              <a:buAutoNum type="arabicPeriod"/>
            </a:pPr>
            <a:r>
              <a:rPr lang="es-MX" sz="1900" dirty="0" err="1">
                <a:solidFill>
                  <a:schemeClr val="bg1"/>
                </a:solidFill>
              </a:rPr>
              <a:t>Ccortar</a:t>
            </a:r>
            <a:r>
              <a:rPr lang="es-MX" sz="1900" dirty="0">
                <a:solidFill>
                  <a:schemeClr val="bg1"/>
                </a:solidFill>
              </a:rPr>
              <a:t> el pollo en cubos de más o menos 2 x 2. Dejar marinando con un poquito de salsa de soja mientras se continúa con el resto.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MX" sz="1900" dirty="0">
                <a:solidFill>
                  <a:schemeClr val="bg1"/>
                </a:solidFill>
              </a:rPr>
              <a:t>Cortar las verduras en tiritas, puede ser en juliana o en bastoncitos más grandes.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MX" sz="1900" dirty="0">
                <a:solidFill>
                  <a:schemeClr val="bg1"/>
                </a:solidFill>
              </a:rPr>
              <a:t>Agregar un poco de aceite de oliva en el wok, poner el ajo picado bien chiquito y el jengibre rallado. Poner los cubos de pollo y dorar de todos los lados con el fuego medio.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MX" sz="1900" dirty="0">
                <a:solidFill>
                  <a:schemeClr val="bg1"/>
                </a:solidFill>
              </a:rPr>
              <a:t>Sumar las verduras y saltear durante unos minutos para que se vayan mezclando. Si se quiere agregar fideos o arroz: este es el momento.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MX" sz="1900" dirty="0">
                <a:solidFill>
                  <a:schemeClr val="bg1"/>
                </a:solidFill>
              </a:rPr>
              <a:t>Agregar un chorrito de aceite de sésamo y sumar la ralladura de limón. Agregar salsa de soja a gusto. Saltear unos minutos más y servir presentado con cilantro deshojado, las castañas de </a:t>
            </a:r>
            <a:r>
              <a:rPr lang="es-MX" sz="1900" dirty="0" err="1">
                <a:solidFill>
                  <a:schemeClr val="bg1"/>
                </a:solidFill>
              </a:rPr>
              <a:t>cajú</a:t>
            </a:r>
            <a:r>
              <a:rPr lang="es-MX" sz="1900" dirty="0">
                <a:solidFill>
                  <a:schemeClr val="bg1"/>
                </a:solidFill>
              </a:rPr>
              <a:t> tostadas y las semillas de sésamo.</a:t>
            </a:r>
          </a:p>
        </p:txBody>
      </p:sp>
      <p:pic>
        <p:nvPicPr>
          <p:cNvPr id="2062" name="Picture 14" descr="Download Gbs Wok - Wok Png - Full Size PNG Image - PNGkit">
            <a:extLst>
              <a:ext uri="{FF2B5EF4-FFF2-40B4-BE49-F238E27FC236}">
                <a16:creationId xmlns:a16="http://schemas.microsoft.com/office/drawing/2014/main" id="{B9CE3666-6959-464A-B347-FA8C04795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012" y="11889365"/>
            <a:ext cx="1668138" cy="141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063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F69F42EC-15AC-479C-934D-415731AE98D4}"/>
              </a:ext>
            </a:extLst>
          </p:cNvPr>
          <p:cNvSpPr/>
          <p:nvPr/>
        </p:nvSpPr>
        <p:spPr>
          <a:xfrm>
            <a:off x="0" y="0"/>
            <a:ext cx="13335000" cy="1645920"/>
          </a:xfrm>
          <a:prstGeom prst="rect">
            <a:avLst/>
          </a:prstGeom>
          <a:solidFill>
            <a:srgbClr val="BE3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5C5707-BEA8-43B2-9E60-008630402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10" y="678385"/>
            <a:ext cx="3608731" cy="49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E3ADC4A4-CDC3-4BAE-AEB0-16F330E0EA1E}"/>
              </a:ext>
            </a:extLst>
          </p:cNvPr>
          <p:cNvSpPr/>
          <p:nvPr/>
        </p:nvSpPr>
        <p:spPr>
          <a:xfrm>
            <a:off x="6183072" y="9120"/>
            <a:ext cx="2225043" cy="1635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Buscar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5F1FA53-7915-4FA9-A3F8-9704A4860E99}"/>
              </a:ext>
            </a:extLst>
          </p:cNvPr>
          <p:cNvSpPr/>
          <p:nvPr/>
        </p:nvSpPr>
        <p:spPr>
          <a:xfrm>
            <a:off x="8408116" y="7351"/>
            <a:ext cx="2225044" cy="1643808"/>
          </a:xfrm>
          <a:prstGeom prst="rect">
            <a:avLst/>
          </a:prstGeom>
          <a:solidFill>
            <a:srgbClr val="45567D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Aleatorio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63087BA-445E-475E-B25E-32ED4E36A65F}"/>
              </a:ext>
            </a:extLst>
          </p:cNvPr>
          <p:cNvSpPr/>
          <p:nvPr/>
        </p:nvSpPr>
        <p:spPr>
          <a:xfrm>
            <a:off x="10641894" y="9120"/>
            <a:ext cx="2225044" cy="1635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Acerca de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4E609D1-6187-4BD5-BCD2-3973ACBBD012}"/>
              </a:ext>
            </a:extLst>
          </p:cNvPr>
          <p:cNvSpPr/>
          <p:nvPr/>
        </p:nvSpPr>
        <p:spPr>
          <a:xfrm>
            <a:off x="0" y="1646092"/>
            <a:ext cx="13335000" cy="3343919"/>
          </a:xfrm>
          <a:prstGeom prst="rect">
            <a:avLst/>
          </a:prstGeom>
          <a:solidFill>
            <a:srgbClr val="4556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D2E8816-2A69-4B10-82B6-F356C15314FF}"/>
              </a:ext>
            </a:extLst>
          </p:cNvPr>
          <p:cNvSpPr/>
          <p:nvPr/>
        </p:nvSpPr>
        <p:spPr>
          <a:xfrm>
            <a:off x="0" y="9440502"/>
            <a:ext cx="13335000" cy="3885378"/>
          </a:xfrm>
          <a:prstGeom prst="rect">
            <a:avLst/>
          </a:prstGeom>
          <a:solidFill>
            <a:srgbClr val="3A37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81F4A6C7-FB0F-459A-B246-22CBCD25C071}"/>
              </a:ext>
            </a:extLst>
          </p:cNvPr>
          <p:cNvSpPr/>
          <p:nvPr/>
        </p:nvSpPr>
        <p:spPr>
          <a:xfrm>
            <a:off x="4525186" y="2444386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Déjaselo al destino: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B88E9A3C-83CF-46E9-A98D-C649E40482D8}"/>
              </a:ext>
            </a:extLst>
          </p:cNvPr>
          <p:cNvSpPr/>
          <p:nvPr/>
        </p:nvSpPr>
        <p:spPr>
          <a:xfrm>
            <a:off x="4757316" y="3449784"/>
            <a:ext cx="3820366" cy="71233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Receta Aleatoria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1B863705-CCFB-4E2D-9AE6-D0E820F75832}"/>
              </a:ext>
            </a:extLst>
          </p:cNvPr>
          <p:cNvSpPr/>
          <p:nvPr/>
        </p:nvSpPr>
        <p:spPr>
          <a:xfrm>
            <a:off x="3804544" y="9857696"/>
            <a:ext cx="5716094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Desarrollado por el equipo 3 de desarrollo web BEDU: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6805D825-19BD-4942-A548-AD6694852844}"/>
              </a:ext>
            </a:extLst>
          </p:cNvPr>
          <p:cNvSpPr/>
          <p:nvPr/>
        </p:nvSpPr>
        <p:spPr>
          <a:xfrm>
            <a:off x="3372933" y="10674534"/>
            <a:ext cx="6579315" cy="25720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Erick Carranza Meza | </a:t>
            </a:r>
            <a:r>
              <a:rPr lang="es-MX" sz="2800" b="0" i="0" u="none" strike="noStrike" dirty="0">
                <a:solidFill>
                  <a:schemeClr val="bg1"/>
                </a:solidFill>
                <a:effectLst/>
                <a:latin typeface="-apple-syste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ErickCM14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Hiram Chávez López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JustLearningMX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Justine Delgado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JustStewartt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David Rivera Orozco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davriv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 err="1">
                <a:solidFill>
                  <a:schemeClr val="bg1"/>
                </a:solidFill>
                <a:effectLst/>
                <a:latin typeface="-apple-system"/>
              </a:rPr>
              <a:t>Jesus</a:t>
            </a: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 Salvador Uribe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mnchava</a:t>
            </a:r>
            <a:endParaRPr lang="es-MX" sz="2800" dirty="0">
              <a:solidFill>
                <a:schemeClr val="bg1"/>
              </a:solidFill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E50251D-1A3F-4A82-B4A9-EF2A9062A3DB}"/>
              </a:ext>
            </a:extLst>
          </p:cNvPr>
          <p:cNvSpPr/>
          <p:nvPr/>
        </p:nvSpPr>
        <p:spPr>
          <a:xfrm>
            <a:off x="-4910" y="4990011"/>
            <a:ext cx="13335000" cy="4450491"/>
          </a:xfrm>
          <a:prstGeom prst="rect">
            <a:avLst/>
          </a:prstGeom>
          <a:solidFill>
            <a:srgbClr val="4556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84E2D09-1777-4F62-A00F-47C5AFF2A506}"/>
              </a:ext>
            </a:extLst>
          </p:cNvPr>
          <p:cNvSpPr/>
          <p:nvPr/>
        </p:nvSpPr>
        <p:spPr>
          <a:xfrm>
            <a:off x="4456885" y="4657803"/>
            <a:ext cx="4284627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Wok de Pollo</a:t>
            </a:r>
          </a:p>
        </p:txBody>
      </p:sp>
      <p:pic>
        <p:nvPicPr>
          <p:cNvPr id="31" name="Picture 4" descr="Tomate PNG transparente - StickPNG">
            <a:extLst>
              <a:ext uri="{FF2B5EF4-FFF2-40B4-BE49-F238E27FC236}">
                <a16:creationId xmlns:a16="http://schemas.microsoft.com/office/drawing/2014/main" id="{EBCF52E7-AB79-4A4F-A33D-34413B1A3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03" y="5683394"/>
            <a:ext cx="1067745" cy="1067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>
            <a:extLst>
              <a:ext uri="{FF2B5EF4-FFF2-40B4-BE49-F238E27FC236}">
                <a16:creationId xmlns:a16="http://schemas.microsoft.com/office/drawing/2014/main" id="{B6847E7F-3BC7-4368-97EF-4A647A8AA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/>
          <a:srcRect/>
          <a:stretch/>
        </p:blipFill>
        <p:spPr bwMode="auto">
          <a:xfrm>
            <a:off x="983115" y="5867415"/>
            <a:ext cx="746260" cy="690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 descr="Download La Zanahoria Es Un Alimento Excelente Desde El Punto - Carrot PNG  Image with No Background - PNGkey.com">
            <a:extLst>
              <a:ext uri="{FF2B5EF4-FFF2-40B4-BE49-F238E27FC236}">
                <a16:creationId xmlns:a16="http://schemas.microsoft.com/office/drawing/2014/main" id="{A41350F7-77CF-4275-8D4B-D5853A303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74" y="7470011"/>
            <a:ext cx="1067745" cy="47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ángulo 33">
            <a:extLst>
              <a:ext uri="{FF2B5EF4-FFF2-40B4-BE49-F238E27FC236}">
                <a16:creationId xmlns:a16="http://schemas.microsoft.com/office/drawing/2014/main" id="{0FDBB5BF-AF71-495E-B71D-DA1F51B02456}"/>
              </a:ext>
            </a:extLst>
          </p:cNvPr>
          <p:cNvSpPr/>
          <p:nvPr/>
        </p:nvSpPr>
        <p:spPr>
          <a:xfrm>
            <a:off x="542234" y="5207083"/>
            <a:ext cx="2882692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</a:rPr>
              <a:t>Ingredientes:</a:t>
            </a:r>
          </a:p>
        </p:txBody>
      </p:sp>
      <p:pic>
        <p:nvPicPr>
          <p:cNvPr id="35" name="Picture 8" descr="POLLO ENTERO / KG - ShukyKosher - Venta de Productos Kosher Certificados en  México">
            <a:extLst>
              <a:ext uri="{FF2B5EF4-FFF2-40B4-BE49-F238E27FC236}">
                <a16:creationId xmlns:a16="http://schemas.microsoft.com/office/drawing/2014/main" id="{95D2D410-BBB5-463C-8CFB-10032EFB3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09684" y="6035099"/>
            <a:ext cx="1271314" cy="12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0" descr="Aceite de Maravilla,Miraflores,1L | SantaIsabel.cl">
            <a:extLst>
              <a:ext uri="{FF2B5EF4-FFF2-40B4-BE49-F238E27FC236}">
                <a16:creationId xmlns:a16="http://schemas.microsoft.com/office/drawing/2014/main" id="{6A96DC46-6B71-4B6E-BF4B-EBCB972C5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147" y="5903055"/>
            <a:ext cx="1179265" cy="117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2" descr="NUTRIENDO-JL: ¿Sobrepeso? Déjate Ayudar por Hierbas y Especias">
            <a:extLst>
              <a:ext uri="{FF2B5EF4-FFF2-40B4-BE49-F238E27FC236}">
                <a16:creationId xmlns:a16="http://schemas.microsoft.com/office/drawing/2014/main" id="{85BF0C94-7FAC-4CD4-B479-DE370C182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821" y="6638927"/>
            <a:ext cx="2011039" cy="1055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ángulo 37">
            <a:extLst>
              <a:ext uri="{FF2B5EF4-FFF2-40B4-BE49-F238E27FC236}">
                <a16:creationId xmlns:a16="http://schemas.microsoft.com/office/drawing/2014/main" id="{EA66F378-E82A-4CE8-9D78-98C27005966C}"/>
              </a:ext>
            </a:extLst>
          </p:cNvPr>
          <p:cNvSpPr/>
          <p:nvPr/>
        </p:nvSpPr>
        <p:spPr>
          <a:xfrm>
            <a:off x="3820083" y="5903055"/>
            <a:ext cx="9293279" cy="2402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457200" indent="-457200" algn="just">
              <a:buFont typeface="+mj-lt"/>
              <a:buAutoNum type="arabicPeriod"/>
            </a:pPr>
            <a:r>
              <a:rPr lang="es-MX" sz="1900" dirty="0" err="1">
                <a:solidFill>
                  <a:schemeClr val="bg1"/>
                </a:solidFill>
              </a:rPr>
              <a:t>Ccortar</a:t>
            </a:r>
            <a:r>
              <a:rPr lang="es-MX" sz="1900" dirty="0">
                <a:solidFill>
                  <a:schemeClr val="bg1"/>
                </a:solidFill>
              </a:rPr>
              <a:t> el pollo en cubos de más o menos 2 x 2. Dejar marinando con un poquito de salsa de soja mientras se continúa con el resto.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MX" sz="1900" dirty="0">
                <a:solidFill>
                  <a:schemeClr val="bg1"/>
                </a:solidFill>
              </a:rPr>
              <a:t>Cortar las verduras en tiritas, puede ser en juliana o en bastoncitos más grandes.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MX" sz="1900" dirty="0">
                <a:solidFill>
                  <a:schemeClr val="bg1"/>
                </a:solidFill>
              </a:rPr>
              <a:t>Agregar un poco de aceite de oliva en el wok, poner el ajo picado bien chiquito y el jengibre rallado. Poner los cubos de pollo y dorar de todos los lados con el fuego medio.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MX" sz="1900" dirty="0">
                <a:solidFill>
                  <a:schemeClr val="bg1"/>
                </a:solidFill>
              </a:rPr>
              <a:t>Sumar las verduras y saltear durante unos minutos para que se vayan mezclando. Si se quiere agregar fideos o arroz: este es el momento.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MX" sz="1900" dirty="0">
                <a:solidFill>
                  <a:schemeClr val="bg1"/>
                </a:solidFill>
              </a:rPr>
              <a:t>Agregar un chorrito de aceite de sésamo y sumar la ralladura de limón. Agregar salsa de soja a gusto. Saltear unos minutos más y servir presentado con cilantro deshojado, las castañas de </a:t>
            </a:r>
            <a:r>
              <a:rPr lang="es-MX" sz="1900" dirty="0" err="1">
                <a:solidFill>
                  <a:schemeClr val="bg1"/>
                </a:solidFill>
              </a:rPr>
              <a:t>cajú</a:t>
            </a:r>
            <a:r>
              <a:rPr lang="es-MX" sz="1900" dirty="0">
                <a:solidFill>
                  <a:schemeClr val="bg1"/>
                </a:solidFill>
              </a:rPr>
              <a:t> tostadas y las semillas de sésamo.</a:t>
            </a:r>
          </a:p>
        </p:txBody>
      </p:sp>
      <p:pic>
        <p:nvPicPr>
          <p:cNvPr id="39" name="Picture 14" descr="Download Gbs Wok - Wok Png - Full Size PNG Image - PNGkit">
            <a:extLst>
              <a:ext uri="{FF2B5EF4-FFF2-40B4-BE49-F238E27FC236}">
                <a16:creationId xmlns:a16="http://schemas.microsoft.com/office/drawing/2014/main" id="{926C8B20-54FE-46D3-BDA1-BC406BBC3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588" y="7575154"/>
            <a:ext cx="1668138" cy="141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846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F69F42EC-15AC-479C-934D-415731AE98D4}"/>
              </a:ext>
            </a:extLst>
          </p:cNvPr>
          <p:cNvSpPr/>
          <p:nvPr/>
        </p:nvSpPr>
        <p:spPr>
          <a:xfrm>
            <a:off x="0" y="0"/>
            <a:ext cx="13335000" cy="1645920"/>
          </a:xfrm>
          <a:prstGeom prst="rect">
            <a:avLst/>
          </a:prstGeom>
          <a:solidFill>
            <a:srgbClr val="BE3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5C5707-BEA8-43B2-9E60-008630402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10" y="678385"/>
            <a:ext cx="3608731" cy="49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E3ADC4A4-CDC3-4BAE-AEB0-16F330E0EA1E}"/>
              </a:ext>
            </a:extLst>
          </p:cNvPr>
          <p:cNvSpPr/>
          <p:nvPr/>
        </p:nvSpPr>
        <p:spPr>
          <a:xfrm>
            <a:off x="6183072" y="9120"/>
            <a:ext cx="2225043" cy="1635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Buscar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5F1FA53-7915-4FA9-A3F8-9704A4860E99}"/>
              </a:ext>
            </a:extLst>
          </p:cNvPr>
          <p:cNvSpPr/>
          <p:nvPr/>
        </p:nvSpPr>
        <p:spPr>
          <a:xfrm>
            <a:off x="8408116" y="7351"/>
            <a:ext cx="2225044" cy="16438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Aleatorio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63087BA-445E-475E-B25E-32ED4E36A65F}"/>
              </a:ext>
            </a:extLst>
          </p:cNvPr>
          <p:cNvSpPr/>
          <p:nvPr/>
        </p:nvSpPr>
        <p:spPr>
          <a:xfrm>
            <a:off x="10641894" y="9120"/>
            <a:ext cx="2225044" cy="1635031"/>
          </a:xfrm>
          <a:prstGeom prst="rect">
            <a:avLst/>
          </a:prstGeom>
          <a:solidFill>
            <a:srgbClr val="45567D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Acerca de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D2E8816-2A69-4B10-82B6-F356C15314FF}"/>
              </a:ext>
            </a:extLst>
          </p:cNvPr>
          <p:cNvSpPr/>
          <p:nvPr/>
        </p:nvSpPr>
        <p:spPr>
          <a:xfrm>
            <a:off x="0" y="1658510"/>
            <a:ext cx="13335000" cy="3885378"/>
          </a:xfrm>
          <a:prstGeom prst="rect">
            <a:avLst/>
          </a:prstGeom>
          <a:solidFill>
            <a:srgbClr val="3A37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1B863705-CCFB-4E2D-9AE6-D0E820F75832}"/>
              </a:ext>
            </a:extLst>
          </p:cNvPr>
          <p:cNvSpPr/>
          <p:nvPr/>
        </p:nvSpPr>
        <p:spPr>
          <a:xfrm>
            <a:off x="3804544" y="2075704"/>
            <a:ext cx="5716094" cy="712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</a:rPr>
              <a:t>Desarrollado por el equipo 3 de desarrollo web BEDU: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6805D825-19BD-4942-A548-AD6694852844}"/>
              </a:ext>
            </a:extLst>
          </p:cNvPr>
          <p:cNvSpPr/>
          <p:nvPr/>
        </p:nvSpPr>
        <p:spPr>
          <a:xfrm>
            <a:off x="3372933" y="2892542"/>
            <a:ext cx="6579315" cy="25720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Erick Carranza Meza | </a:t>
            </a:r>
            <a:r>
              <a:rPr lang="es-MX" sz="2800" b="0" i="0" u="none" strike="noStrike" dirty="0">
                <a:solidFill>
                  <a:schemeClr val="bg1"/>
                </a:solidFill>
                <a:effectLst/>
                <a:latin typeface="-apple-syste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ErickCM14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Hiram Chávez López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JustLearningMX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Justine Delgado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JustStewartt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David Rivera Orozco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davriv</a:t>
            </a:r>
            <a:endParaRPr lang="es-MX" sz="28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sz="2800" b="0" i="0" dirty="0" err="1">
                <a:solidFill>
                  <a:schemeClr val="bg1"/>
                </a:solidFill>
                <a:effectLst/>
                <a:latin typeface="-apple-system"/>
              </a:rPr>
              <a:t>Jesus</a:t>
            </a: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 Salvador Uribe | </a:t>
            </a:r>
            <a:r>
              <a:rPr lang="es-MX" sz="2800" b="0" i="0" u="none" strike="noStrike" dirty="0" err="1">
                <a:solidFill>
                  <a:schemeClr val="bg1"/>
                </a:solidFill>
                <a:effectLst/>
                <a:latin typeface="-apple-syste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mnchava</a:t>
            </a:r>
            <a:endParaRPr lang="es-MX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654875"/>
      </p:ext>
    </p:extLst>
  </p:cSld>
  <p:clrMapOvr>
    <a:masterClrMapping/>
  </p:clrMapOvr>
</p:sld>
</file>

<file path=ppt/theme/theme1.xml><?xml version="1.0" encoding="utf-8"?>
<a:theme xmlns:a="http://schemas.openxmlformats.org/drawingml/2006/main" name="3_Diseño personalizado">
  <a:themeElements>
    <a:clrScheme name="CD Cover 01">
      <a:dk1>
        <a:sysClr val="windowText" lastClr="000000"/>
      </a:dk1>
      <a:lt1>
        <a:sysClr val="window" lastClr="FFFFFF"/>
      </a:lt1>
      <a:dk2>
        <a:srgbClr val="832118"/>
      </a:dk2>
      <a:lt2>
        <a:srgbClr val="548E1E"/>
      </a:lt2>
      <a:accent1>
        <a:srgbClr val="D60B52"/>
      </a:accent1>
      <a:accent2>
        <a:srgbClr val="8F1B9A"/>
      </a:accent2>
      <a:accent3>
        <a:srgbClr val="1F1C49"/>
      </a:accent3>
      <a:accent4>
        <a:srgbClr val="44C6A4"/>
      </a:accent4>
      <a:accent5>
        <a:srgbClr val="FFEEA4"/>
      </a:accent5>
      <a:accent6>
        <a:srgbClr val="174F70"/>
      </a:accent6>
      <a:hlink>
        <a:srgbClr val="FFFFFF"/>
      </a:hlink>
      <a:folHlink>
        <a:srgbClr val="FFFFFF"/>
      </a:folHlink>
    </a:clrScheme>
    <a:fontScheme name="CD Cover 01">
      <a:majorFont>
        <a:latin typeface="Avenir Next LT Pro"/>
        <a:ea typeface=""/>
        <a:cs typeface=""/>
      </a:majorFont>
      <a:minorFont>
        <a:latin typeface="Rockw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0847_TF67500046.potx" id="{643A7532-5531-493E-8538-0857680CD7A5}" vid="{93D3F3E4-1887-49AF-BC7E-AA69ED21BAE7}"/>
    </a:ext>
  </a:extLst>
</a:theme>
</file>

<file path=ppt/theme/theme2.xml><?xml version="1.0" encoding="utf-8"?>
<a:theme xmlns:a="http://schemas.openxmlformats.org/drawingml/2006/main" name="Diseño personalizado">
  <a:themeElements>
    <a:clrScheme name="CD Cover 02">
      <a:dk1>
        <a:sysClr val="windowText" lastClr="000000"/>
      </a:dk1>
      <a:lt1>
        <a:sysClr val="window" lastClr="FFFFFF"/>
      </a:lt1>
      <a:dk2>
        <a:srgbClr val="374A59"/>
      </a:dk2>
      <a:lt2>
        <a:srgbClr val="728999"/>
      </a:lt2>
      <a:accent1>
        <a:srgbClr val="D3D2D0"/>
      </a:accent1>
      <a:accent2>
        <a:srgbClr val="7EA16B"/>
      </a:accent2>
      <a:accent3>
        <a:srgbClr val="C1A5A9"/>
      </a:accent3>
      <a:accent4>
        <a:srgbClr val="F5CB5C"/>
      </a:accent4>
      <a:accent5>
        <a:srgbClr val="713E00"/>
      </a:accent5>
      <a:accent6>
        <a:srgbClr val="0B132B"/>
      </a:accent6>
      <a:hlink>
        <a:srgbClr val="374A59"/>
      </a:hlink>
      <a:folHlink>
        <a:srgbClr val="374A59"/>
      </a:folHlink>
    </a:clrScheme>
    <a:fontScheme name="CD Cover 02">
      <a:majorFont>
        <a:latin typeface="Consolas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0847_TF67500046.potx" id="{643A7532-5531-493E-8538-0857680CD7A5}" vid="{66C0BF14-F3B3-411D-9BDF-2BA2A51AC4AB}"/>
    </a:ext>
  </a:extLst>
</a:theme>
</file>

<file path=ppt/theme/theme3.xml><?xml version="1.0" encoding="utf-8"?>
<a:theme xmlns:a="http://schemas.openxmlformats.org/drawingml/2006/main" name="1_Diseño personalizado">
  <a:themeElements>
    <a:clrScheme name="CD Cover 03">
      <a:dk1>
        <a:sysClr val="windowText" lastClr="000000"/>
      </a:dk1>
      <a:lt1>
        <a:sysClr val="window" lastClr="FFFFFF"/>
      </a:lt1>
      <a:dk2>
        <a:srgbClr val="374A59"/>
      </a:dk2>
      <a:lt2>
        <a:srgbClr val="B17F4A"/>
      </a:lt2>
      <a:accent1>
        <a:srgbClr val="95190C"/>
      </a:accent1>
      <a:accent2>
        <a:srgbClr val="610345"/>
      </a:accent2>
      <a:accent3>
        <a:srgbClr val="107E7D"/>
      </a:accent3>
      <a:accent4>
        <a:srgbClr val="FFF8F0"/>
      </a:accent4>
      <a:accent5>
        <a:srgbClr val="74526C"/>
      </a:accent5>
      <a:accent6>
        <a:srgbClr val="E57C04"/>
      </a:accent6>
      <a:hlink>
        <a:srgbClr val="FFF8F0"/>
      </a:hlink>
      <a:folHlink>
        <a:srgbClr val="FFF8F0"/>
      </a:folHlink>
    </a:clrScheme>
    <a:fontScheme name="CD Cover 03">
      <a:majorFont>
        <a:latin typeface="Rockwell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42570847_TF67500046.potx" id="{643A7532-5531-493E-8538-0857680CD7A5}" vid="{EAC18704-F048-4F8C-A245-ADC77D6A11A8}"/>
    </a:ext>
  </a:extLst>
</a:theme>
</file>

<file path=ppt/theme/theme4.xml><?xml version="1.0" encoding="utf-8"?>
<a:theme xmlns:a="http://schemas.openxmlformats.org/drawingml/2006/main" name="2_Diseño personalizado">
  <a:themeElements>
    <a:clrScheme name="CD Cover 04">
      <a:dk1>
        <a:sysClr val="windowText" lastClr="000000"/>
      </a:dk1>
      <a:lt1>
        <a:sysClr val="window" lastClr="FFFFFF"/>
      </a:lt1>
      <a:dk2>
        <a:srgbClr val="323489"/>
      </a:dk2>
      <a:lt2>
        <a:srgbClr val="D25CDE"/>
      </a:lt2>
      <a:accent1>
        <a:srgbClr val="005994"/>
      </a:accent1>
      <a:accent2>
        <a:srgbClr val="D60B5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FFFF"/>
      </a:hlink>
      <a:folHlink>
        <a:srgbClr val="FFFFFF"/>
      </a:folHlink>
    </a:clrScheme>
    <a:fontScheme name="CD Cover 04">
      <a:majorFont>
        <a:latin typeface="OCR A Extende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0847_TF67500046.potx" id="{643A7532-5531-493E-8538-0857680CD7A5}" vid="{E6744434-4591-4CEC-8323-DA6917F4283A}"/>
    </a:ext>
  </a:extLst>
</a:theme>
</file>

<file path=ppt/theme/theme5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6e0ad8bcb937777a496f4378509b82b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3afd91b9dddacb5807afd727ccca0e2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8A3F712-F9CB-434B-AE12-0D3A70CC762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07C168-A623-4C09-A1AC-3BC8CCEEAED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7B26A4C-9D53-419A-BF3D-DD9A269B737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Portada del álbum indie</Template>
  <TotalTime>83</TotalTime>
  <Words>479</Words>
  <Application>Microsoft Office PowerPoint</Application>
  <PresentationFormat>Personalizado</PresentationFormat>
  <Paragraphs>62</Paragraphs>
  <Slides>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4</vt:i4>
      </vt:variant>
      <vt:variant>
        <vt:lpstr>Títulos de diapositiva</vt:lpstr>
      </vt:variant>
      <vt:variant>
        <vt:i4>4</vt:i4>
      </vt:variant>
    </vt:vector>
  </HeadingPairs>
  <TitlesOfParts>
    <vt:vector size="17" baseType="lpstr">
      <vt:lpstr>-apple-system</vt:lpstr>
      <vt:lpstr>Arial</vt:lpstr>
      <vt:lpstr>Avenir Next LT Pro</vt:lpstr>
      <vt:lpstr>Calibri</vt:lpstr>
      <vt:lpstr>Consolas</vt:lpstr>
      <vt:lpstr>Gill Sans MT</vt:lpstr>
      <vt:lpstr>OCR A Extended</vt:lpstr>
      <vt:lpstr>Rockwell</vt:lpstr>
      <vt:lpstr>Times New Roman</vt:lpstr>
      <vt:lpstr>3_Diseño personalizado</vt:lpstr>
      <vt:lpstr>Diseño personalizado</vt:lpstr>
      <vt:lpstr>1_Diseño personalizado</vt:lpstr>
      <vt:lpstr>2_Diseño personalizado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hiram X</dc:creator>
  <cp:lastModifiedBy>hiram X</cp:lastModifiedBy>
  <cp:revision>1</cp:revision>
  <dcterms:created xsi:type="dcterms:W3CDTF">2021-08-09T18:23:32Z</dcterms:created>
  <dcterms:modified xsi:type="dcterms:W3CDTF">2021-08-09T19:47:00Z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